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4"/>
    <p:sldMasterId id="2147483686" r:id="rId5"/>
  </p:sldMasterIdLst>
  <p:notesMasterIdLst>
    <p:notesMasterId r:id="rId17"/>
  </p:notesMasterIdLst>
  <p:handoutMasterIdLst>
    <p:handoutMasterId r:id="rId18"/>
  </p:handoutMasterIdLst>
  <p:sldIdLst>
    <p:sldId id="269" r:id="rId6"/>
    <p:sldId id="559" r:id="rId7"/>
    <p:sldId id="560" r:id="rId8"/>
    <p:sldId id="569" r:id="rId9"/>
    <p:sldId id="563" r:id="rId10"/>
    <p:sldId id="564" r:id="rId11"/>
    <p:sldId id="565" r:id="rId12"/>
    <p:sldId id="568" r:id="rId13"/>
    <p:sldId id="570" r:id="rId14"/>
    <p:sldId id="566" r:id="rId15"/>
    <p:sldId id="562" r:id="rId16"/>
  </p:sldIdLst>
  <p:sldSz cx="12192000" cy="6858000"/>
  <p:notesSz cx="6858000" cy="9144000"/>
  <p:embeddedFontLst>
    <p:embeddedFont>
      <p:font typeface="Cambria Math" panose="02040503050406030204" pitchFamily="18" charset="0"/>
      <p:regular r:id="rId19"/>
    </p:embeddedFont>
    <p:embeddedFont>
      <p:font typeface="Manrope" pitchFamily="2" charset="0"/>
      <p:regular r:id="rId20"/>
      <p:bold r:id="rId21"/>
      <p:italic r:id="rId22"/>
      <p:boldItalic r:id="rId23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4F4F"/>
    <a:srgbClr val="102C53"/>
    <a:srgbClr val="0E7021"/>
    <a:srgbClr val="04529C"/>
    <a:srgbClr val="12C84A"/>
    <a:srgbClr val="D2D7DF"/>
    <a:srgbClr val="F3F3F3"/>
    <a:srgbClr val="E3E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ED0697-2DA6-7A46-B92B-553A824BE4C6}" v="76" dt="2025-11-06T16:33:32.7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Stile medio 4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Stile medio 4 - Color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FABFCF23-3B69-468F-B69F-88F6DE6A72F2}" styleName="Stile medio 1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63" autoAdjust="0"/>
    <p:restoredTop sz="91290" autoAdjust="0"/>
  </p:normalViewPr>
  <p:slideViewPr>
    <p:cSldViewPr snapToGrid="0" showGuides="1">
      <p:cViewPr>
        <p:scale>
          <a:sx n="108" d="100"/>
          <a:sy n="108" d="100"/>
        </p:scale>
        <p:origin x="2464" y="10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4" d="100"/>
          <a:sy n="94" d="100"/>
        </p:scale>
        <p:origin x="40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font" Target="fonts/font2.fntdata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5.fntdata"/><Relationship Id="rId28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o Marchetti" userId="3bf8cbeb-8408-479d-a09b-695e13a1d95a" providerId="ADAL" clId="{D8C40FED-0A2A-538C-B5F9-F8E64794996E}"/>
    <pc:docChg chg="undo custSel addSld delSld modSld sldOrd">
      <pc:chgData name="Stefano Marchetti" userId="3bf8cbeb-8408-479d-a09b-695e13a1d95a" providerId="ADAL" clId="{D8C40FED-0A2A-538C-B5F9-F8E64794996E}" dt="2025-11-06T16:34:04.241" v="12078" actId="1076"/>
      <pc:docMkLst>
        <pc:docMk/>
      </pc:docMkLst>
      <pc:sldChg chg="modSp mod">
        <pc:chgData name="Stefano Marchetti" userId="3bf8cbeb-8408-479d-a09b-695e13a1d95a" providerId="ADAL" clId="{D8C40FED-0A2A-538C-B5F9-F8E64794996E}" dt="2025-10-16T14:49:45.603" v="9597"/>
        <pc:sldMkLst>
          <pc:docMk/>
          <pc:sldMk cId="1830380470" sldId="269"/>
        </pc:sldMkLst>
        <pc:spChg chg="mod">
          <ac:chgData name="Stefano Marchetti" userId="3bf8cbeb-8408-479d-a09b-695e13a1d95a" providerId="ADAL" clId="{D8C40FED-0A2A-538C-B5F9-F8E64794996E}" dt="2025-10-16T14:49:45.603" v="9597"/>
          <ac:spMkLst>
            <pc:docMk/>
            <pc:sldMk cId="1830380470" sldId="269"/>
            <ac:spMk id="3" creationId="{139C8332-124C-4AAA-8F96-961CED6E62F0}"/>
          </ac:spMkLst>
        </pc:spChg>
      </pc:sldChg>
      <pc:sldChg chg="addSp delSp modSp mod">
        <pc:chgData name="Stefano Marchetti" userId="3bf8cbeb-8408-479d-a09b-695e13a1d95a" providerId="ADAL" clId="{D8C40FED-0A2A-538C-B5F9-F8E64794996E}" dt="2025-11-05T09:20:11.616" v="10516" actId="13926"/>
        <pc:sldMkLst>
          <pc:docMk/>
          <pc:sldMk cId="2410778711" sldId="559"/>
        </pc:sldMkLst>
        <pc:spChg chg="add mod">
          <ac:chgData name="Stefano Marchetti" userId="3bf8cbeb-8408-479d-a09b-695e13a1d95a" providerId="ADAL" clId="{D8C40FED-0A2A-538C-B5F9-F8E64794996E}" dt="2025-11-05T09:20:11.616" v="10516" actId="13926"/>
          <ac:spMkLst>
            <pc:docMk/>
            <pc:sldMk cId="2410778711" sldId="559"/>
            <ac:spMk id="3" creationId="{09B5C60F-39F5-20AB-4A69-54EF71282605}"/>
          </ac:spMkLst>
        </pc:spChg>
        <pc:spChg chg="mod">
          <ac:chgData name="Stefano Marchetti" userId="3bf8cbeb-8408-479d-a09b-695e13a1d95a" providerId="ADAL" clId="{D8C40FED-0A2A-538C-B5F9-F8E64794996E}" dt="2025-10-16T14:49:57.199" v="9615" actId="20577"/>
          <ac:spMkLst>
            <pc:docMk/>
            <pc:sldMk cId="2410778711" sldId="559"/>
            <ac:spMk id="23" creationId="{363F8E0F-211B-8247-1D1B-39F58626FABD}"/>
          </ac:spMkLst>
        </pc:spChg>
      </pc:sldChg>
      <pc:sldChg chg="addSp delSp modSp add mod">
        <pc:chgData name="Stefano Marchetti" userId="3bf8cbeb-8408-479d-a09b-695e13a1d95a" providerId="ADAL" clId="{D8C40FED-0A2A-538C-B5F9-F8E64794996E}" dt="2025-11-05T08:32:20.368" v="9991" actId="20577"/>
        <pc:sldMkLst>
          <pc:docMk/>
          <pc:sldMk cId="3707952262" sldId="560"/>
        </pc:sldMkLst>
        <pc:spChg chg="add mod">
          <ac:chgData name="Stefano Marchetti" userId="3bf8cbeb-8408-479d-a09b-695e13a1d95a" providerId="ADAL" clId="{D8C40FED-0A2A-538C-B5F9-F8E64794996E}" dt="2025-11-05T08:32:20.368" v="9991" actId="20577"/>
          <ac:spMkLst>
            <pc:docMk/>
            <pc:sldMk cId="3707952262" sldId="560"/>
            <ac:spMk id="2" creationId="{A5FD7E4A-8193-253A-A17D-E8205A206B4B}"/>
          </ac:spMkLst>
        </pc:spChg>
        <pc:spChg chg="mod">
          <ac:chgData name="Stefano Marchetti" userId="3bf8cbeb-8408-479d-a09b-695e13a1d95a" providerId="ADAL" clId="{D8C40FED-0A2A-538C-B5F9-F8E64794996E}" dt="2025-10-16T14:50:11.859" v="9638" actId="20577"/>
          <ac:spMkLst>
            <pc:docMk/>
            <pc:sldMk cId="3707952262" sldId="560"/>
            <ac:spMk id="23" creationId="{62864812-DA2D-D26A-735E-72A05CDDEE0D}"/>
          </ac:spMkLst>
        </pc:spChg>
      </pc:sldChg>
      <pc:sldChg chg="del">
        <pc:chgData name="Stefano Marchetti" userId="3bf8cbeb-8408-479d-a09b-695e13a1d95a" providerId="ADAL" clId="{D8C40FED-0A2A-538C-B5F9-F8E64794996E}" dt="2025-11-05T08:29:38.533" v="9863" actId="2696"/>
        <pc:sldMkLst>
          <pc:docMk/>
          <pc:sldMk cId="2123359062" sldId="561"/>
        </pc:sldMkLst>
      </pc:sldChg>
      <pc:sldChg chg="modSp mod ord">
        <pc:chgData name="Stefano Marchetti" userId="3bf8cbeb-8408-479d-a09b-695e13a1d95a" providerId="ADAL" clId="{D8C40FED-0A2A-538C-B5F9-F8E64794996E}" dt="2025-11-06T15:07:09.234" v="11685" actId="13926"/>
        <pc:sldMkLst>
          <pc:docMk/>
          <pc:sldMk cId="984468142" sldId="562"/>
        </pc:sldMkLst>
        <pc:spChg chg="mod">
          <ac:chgData name="Stefano Marchetti" userId="3bf8cbeb-8408-479d-a09b-695e13a1d95a" providerId="ADAL" clId="{D8C40FED-0A2A-538C-B5F9-F8E64794996E}" dt="2025-11-06T15:07:09.234" v="11685" actId="13926"/>
          <ac:spMkLst>
            <pc:docMk/>
            <pc:sldMk cId="984468142" sldId="562"/>
            <ac:spMk id="5" creationId="{5E5EA323-4380-9E4A-ACF9-0FDCEAB22FC0}"/>
          </ac:spMkLst>
        </pc:spChg>
      </pc:sldChg>
      <pc:sldChg chg="addSp delSp modSp new mod">
        <pc:chgData name="Stefano Marchetti" userId="3bf8cbeb-8408-479d-a09b-695e13a1d95a" providerId="ADAL" clId="{D8C40FED-0A2A-538C-B5F9-F8E64794996E}" dt="2025-11-06T14:08:27.908" v="11356" actId="1076"/>
        <pc:sldMkLst>
          <pc:docMk/>
          <pc:sldMk cId="440538981" sldId="563"/>
        </pc:sldMkLst>
        <pc:spChg chg="mod">
          <ac:chgData name="Stefano Marchetti" userId="3bf8cbeb-8408-479d-a09b-695e13a1d95a" providerId="ADAL" clId="{D8C40FED-0A2A-538C-B5F9-F8E64794996E}" dt="2025-11-03T14:14:35.149" v="9665" actId="20577"/>
          <ac:spMkLst>
            <pc:docMk/>
            <pc:sldMk cId="440538981" sldId="563"/>
            <ac:spMk id="2" creationId="{A3EA1468-5DAD-807C-A6B8-88F86F1DF69A}"/>
          </ac:spMkLst>
        </pc:spChg>
        <pc:picChg chg="add del mod">
          <ac:chgData name="Stefano Marchetti" userId="3bf8cbeb-8408-479d-a09b-695e13a1d95a" providerId="ADAL" clId="{D8C40FED-0A2A-538C-B5F9-F8E64794996E}" dt="2025-11-06T14:07:30.580" v="11352" actId="478"/>
          <ac:picMkLst>
            <pc:docMk/>
            <pc:sldMk cId="440538981" sldId="563"/>
            <ac:picMk id="8" creationId="{76EBEA09-A6B1-6195-58FC-0CE561554D51}"/>
          </ac:picMkLst>
        </pc:picChg>
        <pc:picChg chg="add mod">
          <ac:chgData name="Stefano Marchetti" userId="3bf8cbeb-8408-479d-a09b-695e13a1d95a" providerId="ADAL" clId="{D8C40FED-0A2A-538C-B5F9-F8E64794996E}" dt="2025-11-06T14:08:27.908" v="11356" actId="1076"/>
          <ac:picMkLst>
            <pc:docMk/>
            <pc:sldMk cId="440538981" sldId="563"/>
            <ac:picMk id="10" creationId="{D1FDB050-3771-6B41-25EE-E196BE73556D}"/>
          </ac:picMkLst>
        </pc:picChg>
      </pc:sldChg>
      <pc:sldChg chg="addSp delSp modSp new mod ord">
        <pc:chgData name="Stefano Marchetti" userId="3bf8cbeb-8408-479d-a09b-695e13a1d95a" providerId="ADAL" clId="{D8C40FED-0A2A-538C-B5F9-F8E64794996E}" dt="2025-11-06T14:48:23.795" v="11454" actId="20577"/>
        <pc:sldMkLst>
          <pc:docMk/>
          <pc:sldMk cId="1169459189" sldId="564"/>
        </pc:sldMkLst>
        <pc:spChg chg="mod">
          <ac:chgData name="Stefano Marchetti" userId="3bf8cbeb-8408-479d-a09b-695e13a1d95a" providerId="ADAL" clId="{D8C40FED-0A2A-538C-B5F9-F8E64794996E}" dt="2025-11-05T07:52:48.423" v="9728" actId="1076"/>
          <ac:spMkLst>
            <pc:docMk/>
            <pc:sldMk cId="1169459189" sldId="564"/>
            <ac:spMk id="2" creationId="{6666A931-FBF8-371F-4B2B-DD9C03BF6E79}"/>
          </ac:spMkLst>
        </pc:spChg>
        <pc:spChg chg="del">
          <ac:chgData name="Stefano Marchetti" userId="3bf8cbeb-8408-479d-a09b-695e13a1d95a" providerId="ADAL" clId="{D8C40FED-0A2A-538C-B5F9-F8E64794996E}" dt="2025-11-05T07:52:46.095" v="9727" actId="478"/>
          <ac:spMkLst>
            <pc:docMk/>
            <pc:sldMk cId="1169459189" sldId="564"/>
            <ac:spMk id="3" creationId="{C7D74AD0-42A2-CAA7-6C43-6145CC15364E}"/>
          </ac:spMkLst>
        </pc:spChg>
        <pc:spChg chg="del">
          <ac:chgData name="Stefano Marchetti" userId="3bf8cbeb-8408-479d-a09b-695e13a1d95a" providerId="ADAL" clId="{D8C40FED-0A2A-538C-B5F9-F8E64794996E}" dt="2025-11-05T07:52:42.564" v="9726" actId="478"/>
          <ac:spMkLst>
            <pc:docMk/>
            <pc:sldMk cId="1169459189" sldId="564"/>
            <ac:spMk id="5" creationId="{C3F3D4CA-137B-DD0A-9FEB-A77DB07B4D4C}"/>
          </ac:spMkLst>
        </pc:spChg>
        <pc:spChg chg="add mod">
          <ac:chgData name="Stefano Marchetti" userId="3bf8cbeb-8408-479d-a09b-695e13a1d95a" providerId="ADAL" clId="{D8C40FED-0A2A-538C-B5F9-F8E64794996E}" dt="2025-11-05T08:39:56.822" v="10196" actId="113"/>
          <ac:spMkLst>
            <pc:docMk/>
            <pc:sldMk cId="1169459189" sldId="564"/>
            <ac:spMk id="12" creationId="{85DE49C1-3C1B-69DC-6A5D-1B5A3ADB4F0F}"/>
          </ac:spMkLst>
        </pc:spChg>
        <pc:spChg chg="add mod">
          <ac:chgData name="Stefano Marchetti" userId="3bf8cbeb-8408-479d-a09b-695e13a1d95a" providerId="ADAL" clId="{D8C40FED-0A2A-538C-B5F9-F8E64794996E}" dt="2025-11-06T14:48:23.795" v="11454" actId="20577"/>
          <ac:spMkLst>
            <pc:docMk/>
            <pc:sldMk cId="1169459189" sldId="564"/>
            <ac:spMk id="13" creationId="{92CD46B5-FC1C-DF1D-A7A6-50716A579CB4}"/>
          </ac:spMkLst>
        </pc:spChg>
        <pc:spChg chg="add del">
          <ac:chgData name="Stefano Marchetti" userId="3bf8cbeb-8408-479d-a09b-695e13a1d95a" providerId="ADAL" clId="{D8C40FED-0A2A-538C-B5F9-F8E64794996E}" dt="2025-11-05T08:27:51.140" v="9814" actId="478"/>
          <ac:spMkLst>
            <pc:docMk/>
            <pc:sldMk cId="1169459189" sldId="564"/>
            <ac:spMk id="20" creationId="{8C853805-5ADD-3483-1944-75D4C8291454}"/>
          </ac:spMkLst>
        </pc:spChg>
        <pc:spChg chg="add mod">
          <ac:chgData name="Stefano Marchetti" userId="3bf8cbeb-8408-479d-a09b-695e13a1d95a" providerId="ADAL" clId="{D8C40FED-0A2A-538C-B5F9-F8E64794996E}" dt="2025-11-05T08:39:55.004" v="10195" actId="1076"/>
          <ac:spMkLst>
            <pc:docMk/>
            <pc:sldMk cId="1169459189" sldId="564"/>
            <ac:spMk id="21" creationId="{81B67219-AE03-2BD1-CFF0-CB53C3492431}"/>
          </ac:spMkLst>
        </pc:spChg>
        <pc:spChg chg="add del mod">
          <ac:chgData name="Stefano Marchetti" userId="3bf8cbeb-8408-479d-a09b-695e13a1d95a" providerId="ADAL" clId="{D8C40FED-0A2A-538C-B5F9-F8E64794996E}" dt="2025-11-05T08:28:21.791" v="9862" actId="478"/>
          <ac:spMkLst>
            <pc:docMk/>
            <pc:sldMk cId="1169459189" sldId="564"/>
            <ac:spMk id="22" creationId="{8AB01C7D-210F-8C1C-D87B-53EED52EEA3E}"/>
          </ac:spMkLst>
        </pc:spChg>
        <pc:spChg chg="add mod">
          <ac:chgData name="Stefano Marchetti" userId="3bf8cbeb-8408-479d-a09b-695e13a1d95a" providerId="ADAL" clId="{D8C40FED-0A2A-538C-B5F9-F8E64794996E}" dt="2025-11-05T08:41:43.623" v="10250" actId="14100"/>
          <ac:spMkLst>
            <pc:docMk/>
            <pc:sldMk cId="1169459189" sldId="564"/>
            <ac:spMk id="23" creationId="{DD0A22E3-7FB7-F95A-9BC3-592D44D24197}"/>
          </ac:spMkLst>
        </pc:spChg>
        <pc:spChg chg="add mod">
          <ac:chgData name="Stefano Marchetti" userId="3bf8cbeb-8408-479d-a09b-695e13a1d95a" providerId="ADAL" clId="{D8C40FED-0A2A-538C-B5F9-F8E64794996E}" dt="2025-11-06T12:00:18.797" v="11280" actId="166"/>
          <ac:spMkLst>
            <pc:docMk/>
            <pc:sldMk cId="1169459189" sldId="564"/>
            <ac:spMk id="24" creationId="{765B3799-CC6A-BC6E-1B8E-F69DCC13CB1C}"/>
          </ac:spMkLst>
        </pc:spChg>
        <pc:spChg chg="add mod">
          <ac:chgData name="Stefano Marchetti" userId="3bf8cbeb-8408-479d-a09b-695e13a1d95a" providerId="ADAL" clId="{D8C40FED-0A2A-538C-B5F9-F8E64794996E}" dt="2025-11-06T12:00:23.734" v="11293" actId="20577"/>
          <ac:spMkLst>
            <pc:docMk/>
            <pc:sldMk cId="1169459189" sldId="564"/>
            <ac:spMk id="29" creationId="{9892818E-EA0E-098A-0EEA-6673AC144FA7}"/>
          </ac:spMkLst>
        </pc:spChg>
        <pc:picChg chg="add del mod">
          <ac:chgData name="Stefano Marchetti" userId="3bf8cbeb-8408-479d-a09b-695e13a1d95a" providerId="ADAL" clId="{D8C40FED-0A2A-538C-B5F9-F8E64794996E}" dt="2025-11-05T08:23:45.205" v="9733" actId="478"/>
          <ac:picMkLst>
            <pc:docMk/>
            <pc:sldMk cId="1169459189" sldId="564"/>
            <ac:picMk id="7" creationId="{0C6E132F-DE28-5536-6FB7-057BDD53EFB3}"/>
          </ac:picMkLst>
        </pc:picChg>
        <pc:picChg chg="add del mod">
          <ac:chgData name="Stefano Marchetti" userId="3bf8cbeb-8408-479d-a09b-695e13a1d95a" providerId="ADAL" clId="{D8C40FED-0A2A-538C-B5F9-F8E64794996E}" dt="2025-11-05T08:25:45.160" v="9792" actId="478"/>
          <ac:picMkLst>
            <pc:docMk/>
            <pc:sldMk cId="1169459189" sldId="564"/>
            <ac:picMk id="9" creationId="{5821EDF3-2EEC-6773-3FF7-11B080A9F6A1}"/>
          </ac:picMkLst>
        </pc:picChg>
        <pc:picChg chg="add del mod">
          <ac:chgData name="Stefano Marchetti" userId="3bf8cbeb-8408-479d-a09b-695e13a1d95a" providerId="ADAL" clId="{D8C40FED-0A2A-538C-B5F9-F8E64794996E}" dt="2025-11-05T08:25:45.489" v="9793" actId="478"/>
          <ac:picMkLst>
            <pc:docMk/>
            <pc:sldMk cId="1169459189" sldId="564"/>
            <ac:picMk id="11" creationId="{1BFEABD3-D517-152D-8829-04965D1F10F9}"/>
          </ac:picMkLst>
        </pc:picChg>
        <pc:picChg chg="add del mod">
          <ac:chgData name="Stefano Marchetti" userId="3bf8cbeb-8408-479d-a09b-695e13a1d95a" providerId="ADAL" clId="{D8C40FED-0A2A-538C-B5F9-F8E64794996E}" dt="2025-11-05T08:26:12.579" v="9798" actId="478"/>
          <ac:picMkLst>
            <pc:docMk/>
            <pc:sldMk cId="1169459189" sldId="564"/>
            <ac:picMk id="15" creationId="{8FE707E9-BDA1-B945-DD8D-574028DA2FDA}"/>
          </ac:picMkLst>
        </pc:picChg>
        <pc:picChg chg="add del mod">
          <ac:chgData name="Stefano Marchetti" userId="3bf8cbeb-8408-479d-a09b-695e13a1d95a" providerId="ADAL" clId="{D8C40FED-0A2A-538C-B5F9-F8E64794996E}" dt="2025-11-06T11:59:49.656" v="11274" actId="478"/>
          <ac:picMkLst>
            <pc:docMk/>
            <pc:sldMk cId="1169459189" sldId="564"/>
            <ac:picMk id="17" creationId="{8EB8B18F-EB9C-4F33-9EC8-B4C820FEF027}"/>
          </ac:picMkLst>
        </pc:picChg>
        <pc:picChg chg="add del mod">
          <ac:chgData name="Stefano Marchetti" userId="3bf8cbeb-8408-479d-a09b-695e13a1d95a" providerId="ADAL" clId="{D8C40FED-0A2A-538C-B5F9-F8E64794996E}" dt="2025-11-06T11:59:07.248" v="11263" actId="478"/>
          <ac:picMkLst>
            <pc:docMk/>
            <pc:sldMk cId="1169459189" sldId="564"/>
            <ac:picMk id="19" creationId="{C687D2B3-B1A7-099D-942C-1BE100B59ED7}"/>
          </ac:picMkLst>
        </pc:picChg>
        <pc:picChg chg="add mod">
          <ac:chgData name="Stefano Marchetti" userId="3bf8cbeb-8408-479d-a09b-695e13a1d95a" providerId="ADAL" clId="{D8C40FED-0A2A-538C-B5F9-F8E64794996E}" dt="2025-11-06T11:59:22.144" v="11270" actId="1076"/>
          <ac:picMkLst>
            <pc:docMk/>
            <pc:sldMk cId="1169459189" sldId="564"/>
            <ac:picMk id="26" creationId="{2683447C-B760-8B83-1A20-BCD056BB64BB}"/>
          </ac:picMkLst>
        </pc:picChg>
        <pc:picChg chg="add mod">
          <ac:chgData name="Stefano Marchetti" userId="3bf8cbeb-8408-479d-a09b-695e13a1d95a" providerId="ADAL" clId="{D8C40FED-0A2A-538C-B5F9-F8E64794996E}" dt="2025-11-06T11:59:56.671" v="11277" actId="1076"/>
          <ac:picMkLst>
            <pc:docMk/>
            <pc:sldMk cId="1169459189" sldId="564"/>
            <ac:picMk id="28" creationId="{D7FB0662-86F6-775A-FA7B-E6707FEA7EA3}"/>
          </ac:picMkLst>
        </pc:picChg>
      </pc:sldChg>
      <pc:sldChg chg="new del">
        <pc:chgData name="Stefano Marchetti" userId="3bf8cbeb-8408-479d-a09b-695e13a1d95a" providerId="ADAL" clId="{D8C40FED-0A2A-538C-B5F9-F8E64794996E}" dt="2025-11-05T08:41:48.929" v="10252" actId="680"/>
        <pc:sldMkLst>
          <pc:docMk/>
          <pc:sldMk cId="1093482398" sldId="565"/>
        </pc:sldMkLst>
      </pc:sldChg>
      <pc:sldChg chg="addSp delSp modSp add mod">
        <pc:chgData name="Stefano Marchetti" userId="3bf8cbeb-8408-479d-a09b-695e13a1d95a" providerId="ADAL" clId="{D8C40FED-0A2A-538C-B5F9-F8E64794996E}" dt="2025-11-06T14:53:00.756" v="11457" actId="1076"/>
        <pc:sldMkLst>
          <pc:docMk/>
          <pc:sldMk cId="2161952837" sldId="565"/>
        </pc:sldMkLst>
        <pc:spChg chg="mod">
          <ac:chgData name="Stefano Marchetti" userId="3bf8cbeb-8408-479d-a09b-695e13a1d95a" providerId="ADAL" clId="{D8C40FED-0A2A-538C-B5F9-F8E64794996E}" dt="2025-11-06T14:53:00.756" v="11457" actId="1076"/>
          <ac:spMkLst>
            <pc:docMk/>
            <pc:sldMk cId="2161952837" sldId="565"/>
            <ac:spMk id="2" creationId="{CF0829A6-449D-955F-6821-40707515558E}"/>
          </ac:spMkLst>
        </pc:spChg>
        <pc:spChg chg="add del mod">
          <ac:chgData name="Stefano Marchetti" userId="3bf8cbeb-8408-479d-a09b-695e13a1d95a" providerId="ADAL" clId="{D8C40FED-0A2A-538C-B5F9-F8E64794996E}" dt="2025-11-06T14:09:22.742" v="11396" actId="1076"/>
          <ac:spMkLst>
            <pc:docMk/>
            <pc:sldMk cId="2161952837" sldId="565"/>
            <ac:spMk id="12" creationId="{AD76B0A9-7016-D023-B390-58C04110D247}"/>
          </ac:spMkLst>
        </pc:spChg>
        <pc:spChg chg="add del mod">
          <ac:chgData name="Stefano Marchetti" userId="3bf8cbeb-8408-479d-a09b-695e13a1d95a" providerId="ADAL" clId="{D8C40FED-0A2A-538C-B5F9-F8E64794996E}" dt="2025-11-06T14:09:37.207" v="11401" actId="1076"/>
          <ac:spMkLst>
            <pc:docMk/>
            <pc:sldMk cId="2161952837" sldId="565"/>
            <ac:spMk id="13" creationId="{87243DA2-1908-F163-811E-63FFDC313DF5}"/>
          </ac:spMkLst>
        </pc:spChg>
        <pc:spChg chg="add del">
          <ac:chgData name="Stefano Marchetti" userId="3bf8cbeb-8408-479d-a09b-695e13a1d95a" providerId="ADAL" clId="{D8C40FED-0A2A-538C-B5F9-F8E64794996E}" dt="2025-11-05T08:41:58.513" v="10258" actId="478"/>
          <ac:spMkLst>
            <pc:docMk/>
            <pc:sldMk cId="2161952837" sldId="565"/>
            <ac:spMk id="21" creationId="{9535CA58-6F49-7607-4BC8-E921743DDFC2}"/>
          </ac:spMkLst>
        </pc:spChg>
        <pc:spChg chg="add del">
          <ac:chgData name="Stefano Marchetti" userId="3bf8cbeb-8408-479d-a09b-695e13a1d95a" providerId="ADAL" clId="{D8C40FED-0A2A-538C-B5F9-F8E64794996E}" dt="2025-11-05T08:41:57.697" v="10257" actId="478"/>
          <ac:spMkLst>
            <pc:docMk/>
            <pc:sldMk cId="2161952837" sldId="565"/>
            <ac:spMk id="23" creationId="{7540CFC2-92EA-7EF0-0C67-D29A778CA1C5}"/>
          </ac:spMkLst>
        </pc:spChg>
        <pc:spChg chg="add del">
          <ac:chgData name="Stefano Marchetti" userId="3bf8cbeb-8408-479d-a09b-695e13a1d95a" providerId="ADAL" clId="{D8C40FED-0A2A-538C-B5F9-F8E64794996E}" dt="2025-11-05T08:41:59.575" v="10260" actId="478"/>
          <ac:spMkLst>
            <pc:docMk/>
            <pc:sldMk cId="2161952837" sldId="565"/>
            <ac:spMk id="24" creationId="{885725B6-369D-D66F-63BE-4A8BE4F45F85}"/>
          </ac:spMkLst>
        </pc:spChg>
        <pc:picChg chg="add del mod">
          <ac:chgData name="Stefano Marchetti" userId="3bf8cbeb-8408-479d-a09b-695e13a1d95a" providerId="ADAL" clId="{D8C40FED-0A2A-538C-B5F9-F8E64794996E}" dt="2025-11-06T11:56:38.911" v="11196" actId="478"/>
          <ac:picMkLst>
            <pc:docMk/>
            <pc:sldMk cId="2161952837" sldId="565"/>
            <ac:picMk id="5" creationId="{02BC8AFA-5E64-DCDB-1631-79BAD552C150}"/>
          </ac:picMkLst>
        </pc:picChg>
        <pc:picChg chg="add del mod">
          <ac:chgData name="Stefano Marchetti" userId="3bf8cbeb-8408-479d-a09b-695e13a1d95a" providerId="ADAL" clId="{D8C40FED-0A2A-538C-B5F9-F8E64794996E}" dt="2025-11-06T11:56:39.247" v="11197" actId="478"/>
          <ac:picMkLst>
            <pc:docMk/>
            <pc:sldMk cId="2161952837" sldId="565"/>
            <ac:picMk id="7" creationId="{323142B9-B797-6AA5-7B93-457189015F4F}"/>
          </ac:picMkLst>
        </pc:picChg>
        <pc:picChg chg="add mod">
          <ac:chgData name="Stefano Marchetti" userId="3bf8cbeb-8408-479d-a09b-695e13a1d95a" providerId="ADAL" clId="{D8C40FED-0A2A-538C-B5F9-F8E64794996E}" dt="2025-11-06T14:09:21.091" v="11395" actId="1076"/>
          <ac:picMkLst>
            <pc:docMk/>
            <pc:sldMk cId="2161952837" sldId="565"/>
            <ac:picMk id="9" creationId="{C5D78BB8-3BD6-6447-8401-F20AFC389EEE}"/>
          </ac:picMkLst>
        </pc:picChg>
        <pc:picChg chg="add mod">
          <ac:chgData name="Stefano Marchetti" userId="3bf8cbeb-8408-479d-a09b-695e13a1d95a" providerId="ADAL" clId="{D8C40FED-0A2A-538C-B5F9-F8E64794996E}" dt="2025-11-06T14:09:30.142" v="11400" actId="1076"/>
          <ac:picMkLst>
            <pc:docMk/>
            <pc:sldMk cId="2161952837" sldId="565"/>
            <ac:picMk id="11" creationId="{E48F1935-A1F3-4327-EE29-C4E97CC487F3}"/>
          </ac:picMkLst>
        </pc:picChg>
        <pc:picChg chg="del">
          <ac:chgData name="Stefano Marchetti" userId="3bf8cbeb-8408-479d-a09b-695e13a1d95a" providerId="ADAL" clId="{D8C40FED-0A2A-538C-B5F9-F8E64794996E}" dt="2025-11-05T08:41:58.815" v="10259" actId="478"/>
          <ac:picMkLst>
            <pc:docMk/>
            <pc:sldMk cId="2161952837" sldId="565"/>
            <ac:picMk id="17" creationId="{D32B3CF8-2F8D-6F74-B2D2-43B1E30ED04A}"/>
          </ac:picMkLst>
        </pc:picChg>
        <pc:picChg chg="add del">
          <ac:chgData name="Stefano Marchetti" userId="3bf8cbeb-8408-479d-a09b-695e13a1d95a" providerId="ADAL" clId="{D8C40FED-0A2A-538C-B5F9-F8E64794996E}" dt="2025-11-05T08:41:56.785" v="10256" actId="478"/>
          <ac:picMkLst>
            <pc:docMk/>
            <pc:sldMk cId="2161952837" sldId="565"/>
            <ac:picMk id="19" creationId="{1E2379ED-6ED5-8F57-9A55-203F02F98B2F}"/>
          </ac:picMkLst>
        </pc:picChg>
      </pc:sldChg>
      <pc:sldChg chg="addSp delSp modSp new mod">
        <pc:chgData name="Stefano Marchetti" userId="3bf8cbeb-8408-479d-a09b-695e13a1d95a" providerId="ADAL" clId="{D8C40FED-0A2A-538C-B5F9-F8E64794996E}" dt="2025-11-06T15:59:21.377" v="11932" actId="20577"/>
        <pc:sldMkLst>
          <pc:docMk/>
          <pc:sldMk cId="154357549" sldId="566"/>
        </pc:sldMkLst>
        <pc:spChg chg="mod">
          <ac:chgData name="Stefano Marchetti" userId="3bf8cbeb-8408-479d-a09b-695e13a1d95a" providerId="ADAL" clId="{D8C40FED-0A2A-538C-B5F9-F8E64794996E}" dt="2025-11-05T10:35:10.366" v="10747" actId="20577"/>
          <ac:spMkLst>
            <pc:docMk/>
            <pc:sldMk cId="154357549" sldId="566"/>
            <ac:spMk id="2" creationId="{981AA6AC-0BFE-F1CA-6751-B88349FC8D16}"/>
          </ac:spMkLst>
        </pc:spChg>
        <pc:spChg chg="mod">
          <ac:chgData name="Stefano Marchetti" userId="3bf8cbeb-8408-479d-a09b-695e13a1d95a" providerId="ADAL" clId="{D8C40FED-0A2A-538C-B5F9-F8E64794996E}" dt="2025-11-06T15:59:21.377" v="11932" actId="20577"/>
          <ac:spMkLst>
            <pc:docMk/>
            <pc:sldMk cId="154357549" sldId="566"/>
            <ac:spMk id="5" creationId="{DB0E03CA-F534-2F48-FAE5-E32EBA1D70AF}"/>
          </ac:spMkLst>
        </pc:spChg>
        <pc:spChg chg="add del mod">
          <ac:chgData name="Stefano Marchetti" userId="3bf8cbeb-8408-479d-a09b-695e13a1d95a" providerId="ADAL" clId="{D8C40FED-0A2A-538C-B5F9-F8E64794996E}" dt="2025-11-06T15:20:13.618" v="11850" actId="478"/>
          <ac:spMkLst>
            <pc:docMk/>
            <pc:sldMk cId="154357549" sldId="566"/>
            <ac:spMk id="6" creationId="{D074AAAF-8DD4-F810-85AE-6626AE178391}"/>
          </ac:spMkLst>
        </pc:spChg>
      </pc:sldChg>
      <pc:sldChg chg="new del">
        <pc:chgData name="Stefano Marchetti" userId="3bf8cbeb-8408-479d-a09b-695e13a1d95a" providerId="ADAL" clId="{D8C40FED-0A2A-538C-B5F9-F8E64794996E}" dt="2025-11-06T11:57:08.432" v="11212" actId="2696"/>
        <pc:sldMkLst>
          <pc:docMk/>
          <pc:sldMk cId="3132716184" sldId="567"/>
        </pc:sldMkLst>
      </pc:sldChg>
      <pc:sldChg chg="addSp delSp modSp add mod">
        <pc:chgData name="Stefano Marchetti" userId="3bf8cbeb-8408-479d-a09b-695e13a1d95a" providerId="ADAL" clId="{D8C40FED-0A2A-538C-B5F9-F8E64794996E}" dt="2025-11-06T15:00:07.092" v="11679" actId="1076"/>
        <pc:sldMkLst>
          <pc:docMk/>
          <pc:sldMk cId="500549223" sldId="568"/>
        </pc:sldMkLst>
        <pc:spChg chg="mod">
          <ac:chgData name="Stefano Marchetti" userId="3bf8cbeb-8408-479d-a09b-695e13a1d95a" providerId="ADAL" clId="{D8C40FED-0A2A-538C-B5F9-F8E64794996E}" dt="2025-11-06T14:52:43.097" v="11456" actId="1076"/>
          <ac:spMkLst>
            <pc:docMk/>
            <pc:sldMk cId="500549223" sldId="568"/>
            <ac:spMk id="2" creationId="{0233F9FB-3CBD-D2AB-4829-96BDFF528949}"/>
          </ac:spMkLst>
        </pc:spChg>
        <pc:spChg chg="del">
          <ac:chgData name="Stefano Marchetti" userId="3bf8cbeb-8408-479d-a09b-695e13a1d95a" providerId="ADAL" clId="{D8C40FED-0A2A-538C-B5F9-F8E64794996E}" dt="2025-11-06T11:58:26.819" v="11260" actId="478"/>
          <ac:spMkLst>
            <pc:docMk/>
            <pc:sldMk cId="500549223" sldId="568"/>
            <ac:spMk id="12" creationId="{E6F739B4-28CA-2764-4A55-87BEDEBBC87A}"/>
          </ac:spMkLst>
        </pc:spChg>
        <pc:spChg chg="del mod">
          <ac:chgData name="Stefano Marchetti" userId="3bf8cbeb-8408-479d-a09b-695e13a1d95a" providerId="ADAL" clId="{D8C40FED-0A2A-538C-B5F9-F8E64794996E}" dt="2025-11-06T11:58:28.870" v="11262" actId="478"/>
          <ac:spMkLst>
            <pc:docMk/>
            <pc:sldMk cId="500549223" sldId="568"/>
            <ac:spMk id="13" creationId="{FE30A3AA-05C6-2AEE-630B-4D8EDBB9DEBD}"/>
          </ac:spMkLst>
        </pc:spChg>
        <pc:spChg chg="add del mod">
          <ac:chgData name="Stefano Marchetti" userId="3bf8cbeb-8408-479d-a09b-695e13a1d95a" providerId="ADAL" clId="{D8C40FED-0A2A-538C-B5F9-F8E64794996E}" dt="2025-11-06T14:04:03.243" v="11319"/>
          <ac:spMkLst>
            <pc:docMk/>
            <pc:sldMk cId="500549223" sldId="568"/>
            <ac:spMk id="14" creationId="{895ED662-174A-B3F7-0B5E-114325A6B002}"/>
          </ac:spMkLst>
        </pc:spChg>
        <pc:spChg chg="add mod">
          <ac:chgData name="Stefano Marchetti" userId="3bf8cbeb-8408-479d-a09b-695e13a1d95a" providerId="ADAL" clId="{D8C40FED-0A2A-538C-B5F9-F8E64794996E}" dt="2025-11-06T14:07:05.609" v="11351" actId="1076"/>
          <ac:spMkLst>
            <pc:docMk/>
            <pc:sldMk cId="500549223" sldId="568"/>
            <ac:spMk id="17" creationId="{2D795ABA-69D9-9954-94A2-ABD946C573ED}"/>
          </ac:spMkLst>
        </pc:spChg>
        <pc:spChg chg="add mod">
          <ac:chgData name="Stefano Marchetti" userId="3bf8cbeb-8408-479d-a09b-695e13a1d95a" providerId="ADAL" clId="{D8C40FED-0A2A-538C-B5F9-F8E64794996E}" dt="2025-11-06T15:00:07.092" v="11679" actId="1076"/>
          <ac:spMkLst>
            <pc:docMk/>
            <pc:sldMk cId="500549223" sldId="568"/>
            <ac:spMk id="20" creationId="{5784F274-153B-3E1A-E704-AFBED47702DE}"/>
          </ac:spMkLst>
        </pc:spChg>
        <pc:picChg chg="add del mod">
          <ac:chgData name="Stefano Marchetti" userId="3bf8cbeb-8408-479d-a09b-695e13a1d95a" providerId="ADAL" clId="{D8C40FED-0A2A-538C-B5F9-F8E64794996E}" dt="2025-11-06T14:05:35.153" v="11320" actId="478"/>
          <ac:picMkLst>
            <pc:docMk/>
            <pc:sldMk cId="500549223" sldId="568"/>
            <ac:picMk id="5" creationId="{37957E5F-BBD8-DC35-D4D0-9F5B526C5A62}"/>
          </ac:picMkLst>
        </pc:picChg>
        <pc:picChg chg="add del mod">
          <ac:chgData name="Stefano Marchetti" userId="3bf8cbeb-8408-479d-a09b-695e13a1d95a" providerId="ADAL" clId="{D8C40FED-0A2A-538C-B5F9-F8E64794996E}" dt="2025-11-06T11:58:01.824" v="11252" actId="478"/>
          <ac:picMkLst>
            <pc:docMk/>
            <pc:sldMk cId="500549223" sldId="568"/>
            <ac:picMk id="7" creationId="{EC278FE3-A3F1-6647-6D9C-666AA74ED61E}"/>
          </ac:picMkLst>
        </pc:picChg>
        <pc:picChg chg="del">
          <ac:chgData name="Stefano Marchetti" userId="3bf8cbeb-8408-479d-a09b-695e13a1d95a" providerId="ADAL" clId="{D8C40FED-0A2A-538C-B5F9-F8E64794996E}" dt="2025-11-06T11:57:10.156" v="11213" actId="478"/>
          <ac:picMkLst>
            <pc:docMk/>
            <pc:sldMk cId="500549223" sldId="568"/>
            <ac:picMk id="9" creationId="{65EF6748-7CAE-1E3C-F2FA-CBA04A30996A}"/>
          </ac:picMkLst>
        </pc:picChg>
        <pc:picChg chg="add del mod">
          <ac:chgData name="Stefano Marchetti" userId="3bf8cbeb-8408-479d-a09b-695e13a1d95a" providerId="ADAL" clId="{D8C40FED-0A2A-538C-B5F9-F8E64794996E}" dt="2025-11-06T11:58:23.520" v="11257" actId="478"/>
          <ac:picMkLst>
            <pc:docMk/>
            <pc:sldMk cId="500549223" sldId="568"/>
            <ac:picMk id="10" creationId="{C3B9F73D-7C4D-1EF6-F4C5-23099724EF26}"/>
          </ac:picMkLst>
        </pc:picChg>
        <pc:picChg chg="del">
          <ac:chgData name="Stefano Marchetti" userId="3bf8cbeb-8408-479d-a09b-695e13a1d95a" providerId="ADAL" clId="{D8C40FED-0A2A-538C-B5F9-F8E64794996E}" dt="2025-11-06T11:57:10.473" v="11214" actId="478"/>
          <ac:picMkLst>
            <pc:docMk/>
            <pc:sldMk cId="500549223" sldId="568"/>
            <ac:picMk id="11" creationId="{70919FE4-6672-2C16-89DA-B945956C34C5}"/>
          </ac:picMkLst>
        </pc:picChg>
        <pc:picChg chg="add mod">
          <ac:chgData name="Stefano Marchetti" userId="3bf8cbeb-8408-479d-a09b-695e13a1d95a" providerId="ADAL" clId="{D8C40FED-0A2A-538C-B5F9-F8E64794996E}" dt="2025-11-06T14:07:05.609" v="11351" actId="1076"/>
          <ac:picMkLst>
            <pc:docMk/>
            <pc:sldMk cId="500549223" sldId="568"/>
            <ac:picMk id="16" creationId="{772C4F81-253D-8813-CA16-C49BDEC8CB92}"/>
          </ac:picMkLst>
        </pc:picChg>
        <pc:picChg chg="add mod">
          <ac:chgData name="Stefano Marchetti" userId="3bf8cbeb-8408-479d-a09b-695e13a1d95a" providerId="ADAL" clId="{D8C40FED-0A2A-538C-B5F9-F8E64794996E}" dt="2025-11-06T14:06:43.532" v="11343" actId="1076"/>
          <ac:picMkLst>
            <pc:docMk/>
            <pc:sldMk cId="500549223" sldId="568"/>
            <ac:picMk id="19" creationId="{ED35ED89-856C-56B8-F484-D3914C529C37}"/>
          </ac:picMkLst>
        </pc:picChg>
      </pc:sldChg>
      <pc:sldChg chg="addSp delSp modSp new mod ord">
        <pc:chgData name="Stefano Marchetti" userId="3bf8cbeb-8408-479d-a09b-695e13a1d95a" providerId="ADAL" clId="{D8C40FED-0A2A-538C-B5F9-F8E64794996E}" dt="2025-11-06T14:08:48.005" v="11382" actId="1076"/>
        <pc:sldMkLst>
          <pc:docMk/>
          <pc:sldMk cId="199084881" sldId="569"/>
        </pc:sldMkLst>
        <pc:spChg chg="mod">
          <ac:chgData name="Stefano Marchetti" userId="3bf8cbeb-8408-479d-a09b-695e13a1d95a" providerId="ADAL" clId="{D8C40FED-0A2A-538C-B5F9-F8E64794996E}" dt="2025-11-06T14:08:36.292" v="11375" actId="20577"/>
          <ac:spMkLst>
            <pc:docMk/>
            <pc:sldMk cId="199084881" sldId="569"/>
            <ac:spMk id="2" creationId="{B7B6E433-3F02-541B-60F2-D15206EA13D3}"/>
          </ac:spMkLst>
        </pc:spChg>
        <pc:spChg chg="del">
          <ac:chgData name="Stefano Marchetti" userId="3bf8cbeb-8408-479d-a09b-695e13a1d95a" providerId="ADAL" clId="{D8C40FED-0A2A-538C-B5F9-F8E64794996E}" dt="2025-11-06T14:08:42.913" v="11377" actId="478"/>
          <ac:spMkLst>
            <pc:docMk/>
            <pc:sldMk cId="199084881" sldId="569"/>
            <ac:spMk id="5" creationId="{2942E07A-9788-A05D-0DCF-0B675CEBB653}"/>
          </ac:spMkLst>
        </pc:spChg>
        <pc:picChg chg="add mod">
          <ac:chgData name="Stefano Marchetti" userId="3bf8cbeb-8408-479d-a09b-695e13a1d95a" providerId="ADAL" clId="{D8C40FED-0A2A-538C-B5F9-F8E64794996E}" dt="2025-11-06T14:08:48.005" v="11382" actId="1076"/>
          <ac:picMkLst>
            <pc:docMk/>
            <pc:sldMk cId="199084881" sldId="569"/>
            <ac:picMk id="7" creationId="{6D22D49B-82CB-47BE-8F2C-983ED29B957F}"/>
          </ac:picMkLst>
        </pc:picChg>
      </pc:sldChg>
      <pc:sldChg chg="modSp new del mod">
        <pc:chgData name="Stefano Marchetti" userId="3bf8cbeb-8408-479d-a09b-695e13a1d95a" providerId="ADAL" clId="{D8C40FED-0A2A-538C-B5F9-F8E64794996E}" dt="2025-11-06T15:09:54.571" v="11692" actId="2696"/>
        <pc:sldMkLst>
          <pc:docMk/>
          <pc:sldMk cId="3113444251" sldId="570"/>
        </pc:sldMkLst>
        <pc:spChg chg="mod">
          <ac:chgData name="Stefano Marchetti" userId="3bf8cbeb-8408-479d-a09b-695e13a1d95a" providerId="ADAL" clId="{D8C40FED-0A2A-538C-B5F9-F8E64794996E}" dt="2025-11-06T15:09:51.819" v="11691" actId="20577"/>
          <ac:spMkLst>
            <pc:docMk/>
            <pc:sldMk cId="3113444251" sldId="570"/>
            <ac:spMk id="2" creationId="{11265A92-7DD6-6DDD-1A33-BE16DF301121}"/>
          </ac:spMkLst>
        </pc:spChg>
        <pc:spChg chg="mod">
          <ac:chgData name="Stefano Marchetti" userId="3bf8cbeb-8408-479d-a09b-695e13a1d95a" providerId="ADAL" clId="{D8C40FED-0A2A-538C-B5F9-F8E64794996E}" dt="2025-11-06T15:09:48.733" v="11687" actId="12"/>
          <ac:spMkLst>
            <pc:docMk/>
            <pc:sldMk cId="3113444251" sldId="570"/>
            <ac:spMk id="5" creationId="{59D03DB8-4111-AB5E-CFB1-87A7736BC72E}"/>
          </ac:spMkLst>
        </pc:spChg>
      </pc:sldChg>
      <pc:sldChg chg="addSp delSp modSp new mod">
        <pc:chgData name="Stefano Marchetti" userId="3bf8cbeb-8408-479d-a09b-695e13a1d95a" providerId="ADAL" clId="{D8C40FED-0A2A-538C-B5F9-F8E64794996E}" dt="2025-11-06T16:34:04.241" v="12078" actId="1076"/>
        <pc:sldMkLst>
          <pc:docMk/>
          <pc:sldMk cId="4015477937" sldId="570"/>
        </pc:sldMkLst>
        <pc:spChg chg="del mod">
          <ac:chgData name="Stefano Marchetti" userId="3bf8cbeb-8408-479d-a09b-695e13a1d95a" providerId="ADAL" clId="{D8C40FED-0A2A-538C-B5F9-F8E64794996E}" dt="2025-11-06T16:32:25.827" v="11986" actId="478"/>
          <ac:spMkLst>
            <pc:docMk/>
            <pc:sldMk cId="4015477937" sldId="570"/>
            <ac:spMk id="2" creationId="{A36113CE-331B-F086-C841-B0E07CC485AF}"/>
          </ac:spMkLst>
        </pc:spChg>
        <pc:spChg chg="del">
          <ac:chgData name="Stefano Marchetti" userId="3bf8cbeb-8408-479d-a09b-695e13a1d95a" providerId="ADAL" clId="{D8C40FED-0A2A-538C-B5F9-F8E64794996E}" dt="2025-11-06T16:32:27.021" v="11987" actId="478"/>
          <ac:spMkLst>
            <pc:docMk/>
            <pc:sldMk cId="4015477937" sldId="570"/>
            <ac:spMk id="3" creationId="{94B48990-C23E-4E22-BFE6-4A945AB0A622}"/>
          </ac:spMkLst>
        </pc:spChg>
        <pc:spChg chg="del">
          <ac:chgData name="Stefano Marchetti" userId="3bf8cbeb-8408-479d-a09b-695e13a1d95a" providerId="ADAL" clId="{D8C40FED-0A2A-538C-B5F9-F8E64794996E}" dt="2025-11-06T16:31:35.239" v="11938" actId="478"/>
          <ac:spMkLst>
            <pc:docMk/>
            <pc:sldMk cId="4015477937" sldId="570"/>
            <ac:spMk id="5" creationId="{3D0528D6-4AA9-C84A-16FD-99521776E619}"/>
          </ac:spMkLst>
        </pc:spChg>
        <pc:spChg chg="add del mod">
          <ac:chgData name="Stefano Marchetti" userId="3bf8cbeb-8408-479d-a09b-695e13a1d95a" providerId="ADAL" clId="{D8C40FED-0A2A-538C-B5F9-F8E64794996E}" dt="2025-11-06T16:32:34.371" v="12007" actId="478"/>
          <ac:spMkLst>
            <pc:docMk/>
            <pc:sldMk cId="4015477937" sldId="570"/>
            <ac:spMk id="8" creationId="{93F4C544-07FC-0E77-E4A8-5D75F8DD540A}"/>
          </ac:spMkLst>
        </pc:spChg>
        <pc:spChg chg="add mod">
          <ac:chgData name="Stefano Marchetti" userId="3bf8cbeb-8408-479d-a09b-695e13a1d95a" providerId="ADAL" clId="{D8C40FED-0A2A-538C-B5F9-F8E64794996E}" dt="2025-11-06T16:33:21.381" v="12066" actId="1076"/>
          <ac:spMkLst>
            <pc:docMk/>
            <pc:sldMk cId="4015477937" sldId="570"/>
            <ac:spMk id="9" creationId="{E5B6DC01-D792-D099-22A4-F209D72CDA4C}"/>
          </ac:spMkLst>
        </pc:spChg>
        <pc:spChg chg="add mod">
          <ac:chgData name="Stefano Marchetti" userId="3bf8cbeb-8408-479d-a09b-695e13a1d95a" providerId="ADAL" clId="{D8C40FED-0A2A-538C-B5F9-F8E64794996E}" dt="2025-11-06T16:33:01.138" v="12034" actId="1076"/>
          <ac:spMkLst>
            <pc:docMk/>
            <pc:sldMk cId="4015477937" sldId="570"/>
            <ac:spMk id="10" creationId="{91E56DBC-C5A7-8E25-D1D9-23B4827F0D37}"/>
          </ac:spMkLst>
        </pc:spChg>
        <pc:spChg chg="add mod">
          <ac:chgData name="Stefano Marchetti" userId="3bf8cbeb-8408-479d-a09b-695e13a1d95a" providerId="ADAL" clId="{D8C40FED-0A2A-538C-B5F9-F8E64794996E}" dt="2025-11-06T16:32:31.608" v="12006" actId="20577"/>
          <ac:spMkLst>
            <pc:docMk/>
            <pc:sldMk cId="4015477937" sldId="570"/>
            <ac:spMk id="14" creationId="{05DA7F76-E53D-1F14-1FA5-FBD23D9DAD80}"/>
          </ac:spMkLst>
        </pc:spChg>
        <pc:spChg chg="add mod">
          <ac:chgData name="Stefano Marchetti" userId="3bf8cbeb-8408-479d-a09b-695e13a1d95a" providerId="ADAL" clId="{D8C40FED-0A2A-538C-B5F9-F8E64794996E}" dt="2025-11-06T16:32:59.134" v="12033" actId="122"/>
          <ac:spMkLst>
            <pc:docMk/>
            <pc:sldMk cId="4015477937" sldId="570"/>
            <ac:spMk id="15" creationId="{3B4AF86E-3EDD-3991-6270-31023E85EC41}"/>
          </ac:spMkLst>
        </pc:spChg>
        <pc:spChg chg="add mod">
          <ac:chgData name="Stefano Marchetti" userId="3bf8cbeb-8408-479d-a09b-695e13a1d95a" providerId="ADAL" clId="{D8C40FED-0A2A-538C-B5F9-F8E64794996E}" dt="2025-11-06T16:33:10.487" v="12063" actId="20577"/>
          <ac:spMkLst>
            <pc:docMk/>
            <pc:sldMk cId="4015477937" sldId="570"/>
            <ac:spMk id="16" creationId="{9DC4BFBD-C0BD-3887-A9C2-60CDDFFB6E19}"/>
          </ac:spMkLst>
        </pc:spChg>
        <pc:spChg chg="add mod">
          <ac:chgData name="Stefano Marchetti" userId="3bf8cbeb-8408-479d-a09b-695e13a1d95a" providerId="ADAL" clId="{D8C40FED-0A2A-538C-B5F9-F8E64794996E}" dt="2025-11-06T16:33:19.226" v="12065" actId="1076"/>
          <ac:spMkLst>
            <pc:docMk/>
            <pc:sldMk cId="4015477937" sldId="570"/>
            <ac:spMk id="17" creationId="{CA871681-5077-C3C5-02C8-0FC94A4140F9}"/>
          </ac:spMkLst>
        </pc:spChg>
        <pc:spChg chg="add mod">
          <ac:chgData name="Stefano Marchetti" userId="3bf8cbeb-8408-479d-a09b-695e13a1d95a" providerId="ADAL" clId="{D8C40FED-0A2A-538C-B5F9-F8E64794996E}" dt="2025-11-06T16:33:23.720" v="12067"/>
          <ac:spMkLst>
            <pc:docMk/>
            <pc:sldMk cId="4015477937" sldId="570"/>
            <ac:spMk id="18" creationId="{256DAE00-6B8D-A906-D5BA-EA2E62219B38}"/>
          </ac:spMkLst>
        </pc:spChg>
        <pc:spChg chg="add mod">
          <ac:chgData name="Stefano Marchetti" userId="3bf8cbeb-8408-479d-a09b-695e13a1d95a" providerId="ADAL" clId="{D8C40FED-0A2A-538C-B5F9-F8E64794996E}" dt="2025-11-06T16:33:28.792" v="12069" actId="1076"/>
          <ac:spMkLst>
            <pc:docMk/>
            <pc:sldMk cId="4015477937" sldId="570"/>
            <ac:spMk id="19" creationId="{15B30E26-9B7B-D6CD-EBE0-2D15047A8CAC}"/>
          </ac:spMkLst>
        </pc:spChg>
        <pc:picChg chg="add mod">
          <ac:chgData name="Stefano Marchetti" userId="3bf8cbeb-8408-479d-a09b-695e13a1d95a" providerId="ADAL" clId="{D8C40FED-0A2A-538C-B5F9-F8E64794996E}" dt="2025-11-06T16:34:00.662" v="12076" actId="14100"/>
          <ac:picMkLst>
            <pc:docMk/>
            <pc:sldMk cId="4015477937" sldId="570"/>
            <ac:picMk id="7" creationId="{3F56EC48-2250-B29D-965F-12013AC85925}"/>
          </ac:picMkLst>
        </pc:picChg>
        <pc:picChg chg="add mod">
          <ac:chgData name="Stefano Marchetti" userId="3bf8cbeb-8408-479d-a09b-695e13a1d95a" providerId="ADAL" clId="{D8C40FED-0A2A-538C-B5F9-F8E64794996E}" dt="2025-11-06T16:34:00.662" v="12076" actId="14100"/>
          <ac:picMkLst>
            <pc:docMk/>
            <pc:sldMk cId="4015477937" sldId="570"/>
            <ac:picMk id="11" creationId="{AA870078-73C2-A7E9-A2E1-2FF181196B1E}"/>
          </ac:picMkLst>
        </pc:picChg>
        <pc:picChg chg="add mod">
          <ac:chgData name="Stefano Marchetti" userId="3bf8cbeb-8408-479d-a09b-695e13a1d95a" providerId="ADAL" clId="{D8C40FED-0A2A-538C-B5F9-F8E64794996E}" dt="2025-11-06T16:34:00.662" v="12076" actId="14100"/>
          <ac:picMkLst>
            <pc:docMk/>
            <pc:sldMk cId="4015477937" sldId="570"/>
            <ac:picMk id="12" creationId="{D9CD7147-B255-10D9-8488-AAB788640A3B}"/>
          </ac:picMkLst>
        </pc:picChg>
        <pc:picChg chg="add mod">
          <ac:chgData name="Stefano Marchetti" userId="3bf8cbeb-8408-479d-a09b-695e13a1d95a" providerId="ADAL" clId="{D8C40FED-0A2A-538C-B5F9-F8E64794996E}" dt="2025-11-06T16:34:04.241" v="12078" actId="1076"/>
          <ac:picMkLst>
            <pc:docMk/>
            <pc:sldMk cId="4015477937" sldId="570"/>
            <ac:picMk id="21" creationId="{67CCE6D5-27BF-4C71-99F6-66D61F9508E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6C044804-85F2-3D4D-86D4-DE88C6FB17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/>
              <a:t>Reinforcement Learning for Maintenance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CA935F2-A3BE-6464-6AE2-D2E34CF89A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6446E4-4940-4572-B302-D53D89F5B745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79DB875-FCAA-7E71-E8CB-EE107839387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6CF67F7-8333-9865-9409-CC419E7579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0043A-C3D0-4B9E-8CBF-2871A9EC7F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105671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Reinforcement Learning for Maintenance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A2F874-A982-4EC3-BD4B-BD59E32C66C1}" type="datetimeFigureOut">
              <a:rPr lang="it-IT" smtClean="0"/>
              <a:t>03/11/25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62F2E-6FDF-4A6B-AB76-08EC33B1253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7886019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1BB88-EDCB-B9DA-3A16-EBECDFA8F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A9B291-0AB6-3B52-643A-7BB2ADD814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1343C1-C235-BBC1-8A3B-CC3DCAD292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4275B18-4DD9-2E65-2B28-84DCC4F7542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Reinforcement Learning for Maintenance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59F672-13B7-A705-BCFF-B2DD6CF6D0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62F2E-6FDF-4A6B-AB76-08EC33B1253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1147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03E6C-91B6-DC19-31DF-AC0B47BC9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499437-E1A1-ECF1-8510-4B26A409FF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FEBDD2-5CEB-6A86-1AE4-52DD6CFFF6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85C15519-548D-0A45-B978-82C45A411AB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Reinforcement Learning for Maintenance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3BF14-D3F9-426A-4E23-8056C14B91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62F2E-6FDF-4A6B-AB76-08EC33B1253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0776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Reinforcement Learning for Maintenance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62F2E-6FDF-4A6B-AB76-08EC33B1253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2292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emf"/><Relationship Id="rId4" Type="http://schemas.openxmlformats.org/officeDocument/2006/relationships/image" Target="../media/image3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www.lasar.polimi.it/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A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933319C-8AC5-4764-9981-AEA331D30C57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47A823-6861-4ED7-916A-EB4BF5CE6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08073"/>
            <a:ext cx="2163688" cy="840083"/>
          </a:xfrm>
        </p:spPr>
        <p:txBody>
          <a:bodyPr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CB1FEA7-7590-4AD0-A0B1-480920690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54176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5199BD-4F67-4AA1-A795-95C0BF54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7325048-9832-400A-BAC7-02B5977E3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2163762" cy="442912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2AF746B8-16B5-4251-938A-CD03C89D3C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16276" y="2060575"/>
            <a:ext cx="8640762" cy="4429125"/>
          </a:xfrm>
        </p:spPr>
        <p:txBody>
          <a:bodyPr/>
          <a:lstStyle>
            <a:lvl1pPr marL="342900" indent="-342900">
              <a:buFont typeface="+mj-lt"/>
              <a:buAutoNum type="arabicPeriod"/>
              <a:defRPr sz="1400" b="1">
                <a:solidFill>
                  <a:schemeClr val="tx2"/>
                </a:solidFill>
              </a:defRPr>
            </a:lvl1pPr>
            <a:lvl2pPr marL="360000" indent="0">
              <a:buFont typeface="+mj-lt"/>
              <a:buNone/>
              <a:defRPr sz="1400"/>
            </a:lvl2pPr>
            <a:lvl3pPr marL="1257300" indent="-3429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it-IT" dirty="0"/>
              <a:t>Titolo Sezione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endParaRPr lang="it-IT" dirty="0"/>
          </a:p>
          <a:p>
            <a:pPr lvl="0"/>
            <a:r>
              <a:rPr lang="it-IT" dirty="0"/>
              <a:t>Titolo Sezione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endParaRPr lang="it-IT" dirty="0"/>
          </a:p>
          <a:p>
            <a:pPr lvl="0"/>
            <a:r>
              <a:rPr lang="it-IT" dirty="0"/>
              <a:t>Titolo Sezione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CA449F7-9F82-BF89-0E98-F3AF1117DDBD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26AB500-3C54-2B59-FFF8-B9CF54E1ED94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8B40B4-AF46-9C9F-78EE-A2CA73E17F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74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 testo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16275" y="2060575"/>
            <a:ext cx="8640762" cy="4429125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E3A4E093-361F-4C37-B47B-B067A8415F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4964" y="2060575"/>
            <a:ext cx="2601668" cy="4429125"/>
          </a:xfrm>
        </p:spPr>
        <p:txBody>
          <a:bodyPr/>
          <a:lstStyle>
            <a:lvl1pPr marL="342900" indent="-342900">
              <a:buAutoNum type="arabicPeriod"/>
              <a:defRPr b="1"/>
            </a:lvl1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/>
              <a:t>ipsum</a:t>
            </a:r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A8EE6301-E160-7D8A-2043-4D90B7E00AD2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6B55BF4-4B1E-4744-9575-C7E53D46178C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2" name="Segnaposto piè di pagina 3">
            <a:extLst>
              <a:ext uri="{FF2B5EF4-FFF2-40B4-BE49-F238E27FC236}">
                <a16:creationId xmlns:a16="http://schemas.microsoft.com/office/drawing/2014/main" id="{D861D27F-FD87-ACFC-CC51-BCD18F349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2FA41D-E1EC-31DA-4335-CB91F60FCC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07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Ogget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11522075" cy="840083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5458E8-0508-42CF-A7E2-ABE84A71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2060576"/>
            <a:ext cx="11522075" cy="4146550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7" name="Segnaposto testo 11">
            <a:extLst>
              <a:ext uri="{FF2B5EF4-FFF2-40B4-BE49-F238E27FC236}">
                <a16:creationId xmlns:a16="http://schemas.microsoft.com/office/drawing/2014/main" id="{6924BD38-C241-45AE-9D16-9EE806C407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4962" y="6207125"/>
            <a:ext cx="11522076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14015B6-0E9A-652B-7D9B-702BFE2FF615}"/>
              </a:ext>
            </a:extLst>
          </p:cNvPr>
          <p:cNvSpPr/>
          <p:nvPr userDrawn="1"/>
        </p:nvSpPr>
        <p:spPr>
          <a:xfrm>
            <a:off x="-1" y="6575425"/>
            <a:ext cx="12192001" cy="2825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egnaposto piè di pagina 3">
            <a:extLst>
              <a:ext uri="{FF2B5EF4-FFF2-40B4-BE49-F238E27FC236}">
                <a16:creationId xmlns:a16="http://schemas.microsoft.com/office/drawing/2014/main" id="{541EA052-14EB-BE63-042C-4EEBDF619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F48D7BA-A19F-C42F-F7F1-51EAF9D8B995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162C3-4B98-9242-B355-5AB76F2D78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021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colonna _ testo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933319C-8AC5-4764-9981-AEA331D30C57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47A823-6861-4ED7-916A-EB4BF5CE6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808073"/>
            <a:ext cx="2163688" cy="840083"/>
          </a:xfr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5199BD-4F67-4AA1-A795-95C0BF54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7325048-9832-400A-BAC7-02B5977E3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2163762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1C0D3E2E-2AFC-47C5-ADBC-3E40FCEC1C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16275" y="2060575"/>
            <a:ext cx="8640763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A4F6660E-A049-AA38-CEFF-FDAC103E0027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1A6073D-A0E5-BD97-C198-EF2AB140EBE6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D07F27C4-8354-DAB6-C3FB-30A8C24F4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3F84C4-17A8-8309-D035-AB272BF857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98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colonna _ oggetto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933319C-8AC5-4764-9981-AEA331D30C57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47A823-6861-4ED7-916A-EB4BF5CE6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808073"/>
            <a:ext cx="2163688" cy="840083"/>
          </a:xfr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5199BD-4F67-4AA1-A795-95C0BF54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7325048-9832-400A-BAC7-02B5977E3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2163762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9B8341C8-2CFC-44BF-90C6-72E69DB8889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16275" y="2060575"/>
            <a:ext cx="8640762" cy="3997325"/>
          </a:xfrm>
          <a:noFill/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B32F2C4-840A-465D-B8D3-9DE2BF3FC6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16275" y="6207125"/>
            <a:ext cx="5232400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757DBF5-11A0-6A51-795D-14805E0D989E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1C50606-918B-477B-BB53-C7A57FD45884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4" name="Segnaposto piè di pagina 3">
            <a:extLst>
              <a:ext uri="{FF2B5EF4-FFF2-40B4-BE49-F238E27FC236}">
                <a16:creationId xmlns:a16="http://schemas.microsoft.com/office/drawing/2014/main" id="{E427840D-8F82-1440-0E1A-6BC35CF05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917A98-B842-88E7-2E02-4B0A6AC133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577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sfondo colore _ oggetto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11522075" cy="840083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5458E8-0508-42CF-A7E2-ABE84A714D6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3" y="2060576"/>
            <a:ext cx="11522075" cy="4146550"/>
          </a:xfrm>
          <a:noFill/>
        </p:spPr>
        <p:txBody>
          <a:bodyPr/>
          <a:lstStyle>
            <a:lvl1pPr>
              <a:defRPr/>
            </a:lvl1pPr>
          </a:lstStyle>
          <a:p>
            <a:pPr lvl="0"/>
            <a:r>
              <a:rPr lang="it-IT" dirty="0"/>
              <a:t>Inserire testo / oggetto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D7C850D3-EF32-0A88-C653-2697ED34C943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21771FC-ACCB-CEE9-FE3C-BDEDED425EE7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2" name="Segnaposto piè di pagina 3">
            <a:extLst>
              <a:ext uri="{FF2B5EF4-FFF2-40B4-BE49-F238E27FC236}">
                <a16:creationId xmlns:a16="http://schemas.microsoft.com/office/drawing/2014/main" id="{0E642B83-11C1-EB9F-C971-0A4D49A49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F8E150-945A-2D4F-2388-7C38A579EA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600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immagine _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858C886A-46B2-4CBC-A989-B9F302647C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20316" y="0"/>
            <a:ext cx="6471684" cy="6489700"/>
          </a:xfrm>
          <a:noFill/>
        </p:spPr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12652"/>
            <a:ext cx="4705298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3E84B02-C61F-4F06-B7D2-53B386310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2060575"/>
            <a:ext cx="4705299" cy="4429125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443D63F2-2116-083B-9A8B-162EFBFE4F3D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AC9870-4CA2-4BBF-AF7D-C720EE1FC1C5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A4371BB0-12B5-7910-CEFE-9EEC2E71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38659B-FCDB-BCF3-F57A-5DD9E7AF23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925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immagine _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F578AB8-DC96-4BF4-9F97-D7DA508CF3E9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858C886A-46B2-4CBC-A989-B9F302647C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6120" y="812652"/>
            <a:ext cx="4355183" cy="5677048"/>
          </a:xfrm>
          <a:noFill/>
        </p:spPr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5192" y="812652"/>
            <a:ext cx="6021846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4BEA68D2-13D7-4E83-8B67-3B7D4B3EBF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35192" y="2060575"/>
            <a:ext cx="6021846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ABE1D2F-0290-305D-60AD-29696DB1E2D3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FB96692-D298-1371-CAFF-F2431A37C487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A0113FA2-B928-209C-12C2-3275D9A01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B263D4-4EEC-CA1B-4159-62AA413CDB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924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didascalia 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6120000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3E84B02-C61F-4F06-B7D2-53B386310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2060575"/>
            <a:ext cx="6120000" cy="4429125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9" name="Segnaposto testo 11">
            <a:extLst>
              <a:ext uri="{FF2B5EF4-FFF2-40B4-BE49-F238E27FC236}">
                <a16:creationId xmlns:a16="http://schemas.microsoft.com/office/drawing/2014/main" id="{44C15745-FE91-4F85-912A-DE21BA99A8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31074" y="6207125"/>
            <a:ext cx="4525963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3" name="Segnaposto contenuto 10">
            <a:extLst>
              <a:ext uri="{FF2B5EF4-FFF2-40B4-BE49-F238E27FC236}">
                <a16:creationId xmlns:a16="http://schemas.microsoft.com/office/drawing/2014/main" id="{981C075B-AD13-4CF1-8E6F-EFDE96C16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331075" y="800100"/>
            <a:ext cx="4525963" cy="5407025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3C1E364F-23A6-0596-5722-858F94390C49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3B613B0-05BB-16ED-232C-E8C537B6B888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55288E1B-D94E-7716-1A92-562625C70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649EA0-9285-F5B3-781B-CAD2DA42CD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323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didascalia 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812652"/>
            <a:ext cx="6120000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3E84B02-C61F-4F06-B7D2-53B386310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2060575"/>
            <a:ext cx="6120000" cy="4429125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9" name="Segnaposto testo 11">
            <a:extLst>
              <a:ext uri="{FF2B5EF4-FFF2-40B4-BE49-F238E27FC236}">
                <a16:creationId xmlns:a16="http://schemas.microsoft.com/office/drawing/2014/main" id="{44C15745-FE91-4F85-912A-DE21BA99A8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31074" y="6207125"/>
            <a:ext cx="4525963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4" name="Segnaposto testo 11">
            <a:extLst>
              <a:ext uri="{FF2B5EF4-FFF2-40B4-BE49-F238E27FC236}">
                <a16:creationId xmlns:a16="http://schemas.microsoft.com/office/drawing/2014/main" id="{347D0FBD-1472-468C-84DA-540ADCCDF1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31074" y="3138105"/>
            <a:ext cx="4525963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8" name="Segnaposto contenuto 10">
            <a:extLst>
              <a:ext uri="{FF2B5EF4-FFF2-40B4-BE49-F238E27FC236}">
                <a16:creationId xmlns:a16="http://schemas.microsoft.com/office/drawing/2014/main" id="{AE654BE7-A245-475E-B2C5-2D5C0EA5B87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7331075" y="3867807"/>
            <a:ext cx="4525963" cy="2339318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19" name="Segnaposto contenuto 10">
            <a:extLst>
              <a:ext uri="{FF2B5EF4-FFF2-40B4-BE49-F238E27FC236}">
                <a16:creationId xmlns:a16="http://schemas.microsoft.com/office/drawing/2014/main" id="{C7FD40C7-9A42-4239-BA55-CFB8D43C528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331075" y="799291"/>
            <a:ext cx="4525963" cy="2339318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F392866-5E86-8FAA-56CC-92CE9B50F1E8}"/>
              </a:ext>
            </a:extLst>
          </p:cNvPr>
          <p:cNvSpPr/>
          <p:nvPr userDrawn="1"/>
        </p:nvSpPr>
        <p:spPr>
          <a:xfrm>
            <a:off x="-1" y="6575425"/>
            <a:ext cx="12192001" cy="2825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E46B4D5C-FFC8-B5FB-978F-D1AC436B2D10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8F3CD0A-C338-93CF-16DC-24F88CF227F2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680DBEEB-0D17-A028-812E-11A658FD6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0054F5-E005-73F9-834C-2567AE442F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210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didascalia 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08073"/>
            <a:ext cx="8640000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6"/>
            <a:ext cx="8640000" cy="761756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D48807E7-406F-46DA-A7FF-0C9752585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3234752"/>
            <a:ext cx="5423999" cy="2972374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9" name="Segnaposto testo 11">
            <a:extLst>
              <a:ext uri="{FF2B5EF4-FFF2-40B4-BE49-F238E27FC236}">
                <a16:creationId xmlns:a16="http://schemas.microsoft.com/office/drawing/2014/main" id="{833CAB92-1558-4E15-91D9-6F44CDF88B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4962" y="6207125"/>
            <a:ext cx="5423999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B0E56354-394B-4187-9F9C-3EC0AFE56EFB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63201" y="3234752"/>
            <a:ext cx="5423999" cy="2972374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11" name="Segnaposto testo 11">
            <a:extLst>
              <a:ext uri="{FF2B5EF4-FFF2-40B4-BE49-F238E27FC236}">
                <a16:creationId xmlns:a16="http://schemas.microsoft.com/office/drawing/2014/main" id="{FA2B0198-8A91-4620-9797-8C5B2DBFE1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63200" y="6207125"/>
            <a:ext cx="5423999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CE0C0710-8417-A6E6-808F-FE472C20ADA1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6D0FBEB-EC07-31BE-26A0-CE641AAD7E20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4" name="Segnaposto piè di pagina 3">
            <a:extLst>
              <a:ext uri="{FF2B5EF4-FFF2-40B4-BE49-F238E27FC236}">
                <a16:creationId xmlns:a16="http://schemas.microsoft.com/office/drawing/2014/main" id="{DC4320F9-348B-9E88-3A5F-989730E41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75D373-D48A-A25D-83FA-71AA081121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31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B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812652"/>
            <a:ext cx="11522075" cy="84008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Indice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54176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D1CFA815-ACBE-4524-9331-D296F8E0F9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3054988"/>
            <a:ext cx="1890652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9" name="Segnaposto testo 7">
            <a:extLst>
              <a:ext uri="{FF2B5EF4-FFF2-40B4-BE49-F238E27FC236}">
                <a16:creationId xmlns:a16="http://schemas.microsoft.com/office/drawing/2014/main" id="{75158ADB-01E3-4A38-A321-CD450AEEEF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9865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10" name="Segnaposto testo 7">
            <a:extLst>
              <a:ext uri="{FF2B5EF4-FFF2-40B4-BE49-F238E27FC236}">
                <a16:creationId xmlns:a16="http://schemas.microsoft.com/office/drawing/2014/main" id="{C2B0DC0F-1C21-45C1-8F2A-00A6E13418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234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11" name="Segnaposto testo 7">
            <a:extLst>
              <a:ext uri="{FF2B5EF4-FFF2-40B4-BE49-F238E27FC236}">
                <a16:creationId xmlns:a16="http://schemas.microsoft.com/office/drawing/2014/main" id="{76250419-1EAD-4278-97B7-1BA8F075259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603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12" name="Segnaposto testo 7">
            <a:extLst>
              <a:ext uri="{FF2B5EF4-FFF2-40B4-BE49-F238E27FC236}">
                <a16:creationId xmlns:a16="http://schemas.microsoft.com/office/drawing/2014/main" id="{DCD9C49F-F44E-4E82-864B-742438DCAE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8972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  <a:br>
              <a:rPr lang="it-IT" dirty="0"/>
            </a:br>
            <a:endParaRPr lang="it-IT" dirty="0"/>
          </a:p>
        </p:txBody>
      </p:sp>
      <p:sp>
        <p:nvSpPr>
          <p:cNvPr id="13" name="Segnaposto testo 7">
            <a:extLst>
              <a:ext uri="{FF2B5EF4-FFF2-40B4-BE49-F238E27FC236}">
                <a16:creationId xmlns:a16="http://schemas.microsoft.com/office/drawing/2014/main" id="{7F91CD7E-BBFD-483F-A271-EC1D28C8A8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18" name="Segnaposto testo 7">
            <a:extLst>
              <a:ext uri="{FF2B5EF4-FFF2-40B4-BE49-F238E27FC236}">
                <a16:creationId xmlns:a16="http://schemas.microsoft.com/office/drawing/2014/main" id="{50290743-6926-46ED-BE46-501A4F78CC6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 rot="16200000">
            <a:off x="191706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01</a:t>
            </a:r>
          </a:p>
        </p:txBody>
      </p:sp>
      <p:sp>
        <p:nvSpPr>
          <p:cNvPr id="19" name="Segnaposto testo 7">
            <a:extLst>
              <a:ext uri="{FF2B5EF4-FFF2-40B4-BE49-F238E27FC236}">
                <a16:creationId xmlns:a16="http://schemas.microsoft.com/office/drawing/2014/main" id="{9AA91E9E-F4C5-4318-8BFC-5E627DF7F5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16200000">
            <a:off x="2324033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02</a:t>
            </a:r>
          </a:p>
        </p:txBody>
      </p:sp>
      <p:sp>
        <p:nvSpPr>
          <p:cNvPr id="20" name="Segnaposto testo 7">
            <a:extLst>
              <a:ext uri="{FF2B5EF4-FFF2-40B4-BE49-F238E27FC236}">
                <a16:creationId xmlns:a16="http://schemas.microsoft.com/office/drawing/2014/main" id="{D6F57CB6-9F04-49B6-939C-D13BA7FB06A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 rot="16200000">
            <a:off x="4515027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03</a:t>
            </a:r>
          </a:p>
        </p:txBody>
      </p:sp>
      <p:sp>
        <p:nvSpPr>
          <p:cNvPr id="21" name="Segnaposto testo 7">
            <a:extLst>
              <a:ext uri="{FF2B5EF4-FFF2-40B4-BE49-F238E27FC236}">
                <a16:creationId xmlns:a16="http://schemas.microsoft.com/office/drawing/2014/main" id="{6C01B50D-1661-4131-BCDF-441CC22144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 rot="16200000">
            <a:off x="6674762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04</a:t>
            </a:r>
          </a:p>
        </p:txBody>
      </p:sp>
      <p:sp>
        <p:nvSpPr>
          <p:cNvPr id="22" name="Segnaposto testo 7">
            <a:extLst>
              <a:ext uri="{FF2B5EF4-FFF2-40B4-BE49-F238E27FC236}">
                <a16:creationId xmlns:a16="http://schemas.microsoft.com/office/drawing/2014/main" id="{2D503613-5D8F-4B95-8EB3-13963149108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8846462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05</a:t>
            </a:r>
          </a:p>
        </p:txBody>
      </p:sp>
      <p:sp>
        <p:nvSpPr>
          <p:cNvPr id="23" name="Segnaposto testo 7">
            <a:extLst>
              <a:ext uri="{FF2B5EF4-FFF2-40B4-BE49-F238E27FC236}">
                <a16:creationId xmlns:a16="http://schemas.microsoft.com/office/drawing/2014/main" id="{D6AE53A6-5645-44EC-B619-20693E3FE5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49865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24" name="Segnaposto testo 7">
            <a:extLst>
              <a:ext uri="{FF2B5EF4-FFF2-40B4-BE49-F238E27FC236}">
                <a16:creationId xmlns:a16="http://schemas.microsoft.com/office/drawing/2014/main" id="{26F8B43E-3092-43FC-A7B0-45C3ACC71E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6234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25" name="Segnaposto testo 7">
            <a:extLst>
              <a:ext uri="{FF2B5EF4-FFF2-40B4-BE49-F238E27FC236}">
                <a16:creationId xmlns:a16="http://schemas.microsoft.com/office/drawing/2014/main" id="{96EAA45D-80FC-4DF6-AC23-808A2DB73D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2603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26" name="Segnaposto testo 7">
            <a:extLst>
              <a:ext uri="{FF2B5EF4-FFF2-40B4-BE49-F238E27FC236}">
                <a16:creationId xmlns:a16="http://schemas.microsoft.com/office/drawing/2014/main" id="{95E95A4E-A14D-4872-961D-4BFE57914A6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8972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E3DB7F6-D9B0-D5E3-13CD-2D8656921972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BBBC60F-7408-9FCF-A0E2-1839BCC95C96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56D375-D491-88B2-0588-91A20ACD6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53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grafica _ 2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BAA8E8E9-CF16-408F-8D84-BC8F1DE0AE3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769E06E2-5F0D-4920-A3E9-64AE757EB613}"/>
              </a:ext>
            </a:extLst>
          </p:cNvPr>
          <p:cNvSpPr/>
          <p:nvPr userDrawn="1"/>
        </p:nvSpPr>
        <p:spPr>
          <a:xfrm>
            <a:off x="315427" y="709127"/>
            <a:ext cx="5780573" cy="578057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2313FBE5-F1C4-4411-B0A7-486C895AF990}"/>
              </a:ext>
            </a:extLst>
          </p:cNvPr>
          <p:cNvSpPr/>
          <p:nvPr userDrawn="1"/>
        </p:nvSpPr>
        <p:spPr>
          <a:xfrm>
            <a:off x="6096000" y="709127"/>
            <a:ext cx="5780573" cy="578057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04950" y="2887039"/>
            <a:ext cx="3400570" cy="210620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2" name="Segnaposto testo 6">
            <a:extLst>
              <a:ext uri="{FF2B5EF4-FFF2-40B4-BE49-F238E27FC236}">
                <a16:creationId xmlns:a16="http://schemas.microsoft.com/office/drawing/2014/main" id="{58D49EF2-5E35-412C-A5DD-2A6A604FC3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79792" y="2887039"/>
            <a:ext cx="3400570" cy="210620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2E32AEAB-53EF-4B9D-AE36-D26FBF01B4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04950" y="2239963"/>
            <a:ext cx="3400425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6" name="Segnaposto testo 9">
            <a:extLst>
              <a:ext uri="{FF2B5EF4-FFF2-40B4-BE49-F238E27FC236}">
                <a16:creationId xmlns:a16="http://schemas.microsoft.com/office/drawing/2014/main" id="{8BDCC8A1-442C-4890-928F-754837D401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79792" y="2239963"/>
            <a:ext cx="3400425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C8AA349-A016-C0CF-7F86-91966AAB744D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2638020-1B63-79F5-57A9-B68E9CADB060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8" name="Segnaposto piè di pagina 3">
            <a:extLst>
              <a:ext uri="{FF2B5EF4-FFF2-40B4-BE49-F238E27FC236}">
                <a16:creationId xmlns:a16="http://schemas.microsoft.com/office/drawing/2014/main" id="{4D4AAF8B-8535-E484-7A4A-4AF09C329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A552CA-AA81-02EB-EE0C-7EAB046777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287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grafica _ 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8620" y="2887039"/>
            <a:ext cx="3100906" cy="360266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2E32AEAB-53EF-4B9D-AE36-D26FBF01B4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643" y="2239963"/>
            <a:ext cx="3100906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66F22CF-5ACC-4388-97EC-12C4EE01108C}"/>
              </a:ext>
            </a:extLst>
          </p:cNvPr>
          <p:cNvCxnSpPr>
            <a:cxnSpLocks/>
          </p:cNvCxnSpPr>
          <p:nvPr userDrawn="1"/>
        </p:nvCxnSpPr>
        <p:spPr>
          <a:xfrm>
            <a:off x="4176734" y="0"/>
            <a:ext cx="0" cy="6858000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769E06E2-5F0D-4920-A3E9-64AE757EB613}"/>
              </a:ext>
            </a:extLst>
          </p:cNvPr>
          <p:cNvSpPr/>
          <p:nvPr userDrawn="1"/>
        </p:nvSpPr>
        <p:spPr>
          <a:xfrm>
            <a:off x="315425" y="2637317"/>
            <a:ext cx="3846583" cy="384658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D84D0C32-E3D9-4D1A-A1D4-7F677E11FBAC}"/>
              </a:ext>
            </a:extLst>
          </p:cNvPr>
          <p:cNvSpPr/>
          <p:nvPr userDrawn="1"/>
        </p:nvSpPr>
        <p:spPr>
          <a:xfrm>
            <a:off x="8017486" y="2637317"/>
            <a:ext cx="3846583" cy="384658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20D1A14F-932F-4BEF-AF0D-4A0850EA5900}"/>
              </a:ext>
            </a:extLst>
          </p:cNvPr>
          <p:cNvSpPr/>
          <p:nvPr userDrawn="1"/>
        </p:nvSpPr>
        <p:spPr>
          <a:xfrm>
            <a:off x="4175247" y="2637317"/>
            <a:ext cx="3846583" cy="384658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/>
          </a:p>
        </p:txBody>
      </p: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175274AF-A160-4234-871A-D8C5B0DF011E}"/>
              </a:ext>
            </a:extLst>
          </p:cNvPr>
          <p:cNvCxnSpPr>
            <a:cxnSpLocks/>
          </p:cNvCxnSpPr>
          <p:nvPr userDrawn="1"/>
        </p:nvCxnSpPr>
        <p:spPr>
          <a:xfrm>
            <a:off x="8027765" y="0"/>
            <a:ext cx="0" cy="6858000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egnaposto testo 6">
            <a:extLst>
              <a:ext uri="{FF2B5EF4-FFF2-40B4-BE49-F238E27FC236}">
                <a16:creationId xmlns:a16="http://schemas.microsoft.com/office/drawing/2014/main" id="{0C5DB749-C07B-4557-8B31-C5C44DDA99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51535" y="2887039"/>
            <a:ext cx="3100906" cy="360266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31" name="Segnaposto testo 9">
            <a:extLst>
              <a:ext uri="{FF2B5EF4-FFF2-40B4-BE49-F238E27FC236}">
                <a16:creationId xmlns:a16="http://schemas.microsoft.com/office/drawing/2014/main" id="{642D4EEC-FAC4-4C46-BB9F-3BA54588E4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51558" y="2239963"/>
            <a:ext cx="3100906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32" name="Segnaposto testo 6">
            <a:extLst>
              <a:ext uri="{FF2B5EF4-FFF2-40B4-BE49-F238E27FC236}">
                <a16:creationId xmlns:a16="http://schemas.microsoft.com/office/drawing/2014/main" id="{8310C023-87FF-43B4-9428-3E2652BDB8F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76189" y="2887039"/>
            <a:ext cx="3100906" cy="360266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33" name="Segnaposto testo 9">
            <a:extLst>
              <a:ext uri="{FF2B5EF4-FFF2-40B4-BE49-F238E27FC236}">
                <a16:creationId xmlns:a16="http://schemas.microsoft.com/office/drawing/2014/main" id="{0FB8C8B8-D4F7-4669-8F3B-F456A7ECFC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76212" y="2239963"/>
            <a:ext cx="3100906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DCA2667-9BC5-6A37-CBAD-F24B6196CB3E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E77F3EE-51DA-5399-C8B3-FDBE10A83221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4" name="Segnaposto piè di pagina 3">
            <a:extLst>
              <a:ext uri="{FF2B5EF4-FFF2-40B4-BE49-F238E27FC236}">
                <a16:creationId xmlns:a16="http://schemas.microsoft.com/office/drawing/2014/main" id="{64F4C0E3-B6CE-DD92-70D1-B499BBAEF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841C69-1EF0-D35D-321D-952E975AC6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948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grafica _ 4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8620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2E32AEAB-53EF-4B9D-AE36-D26FBF01B4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643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BAA8E8E9-CF16-408F-8D84-BC8F1DE0AE3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-24549"/>
            <a:ext cx="0" cy="6882549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769E06E2-5F0D-4920-A3E9-64AE757EB613}"/>
              </a:ext>
            </a:extLst>
          </p:cNvPr>
          <p:cNvSpPr/>
          <p:nvPr userDrawn="1"/>
        </p:nvSpPr>
        <p:spPr>
          <a:xfrm>
            <a:off x="339511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66F22CF-5ACC-4388-97EC-12C4EE01108C}"/>
              </a:ext>
            </a:extLst>
          </p:cNvPr>
          <p:cNvCxnSpPr>
            <a:cxnSpLocks/>
          </p:cNvCxnSpPr>
          <p:nvPr userDrawn="1"/>
        </p:nvCxnSpPr>
        <p:spPr>
          <a:xfrm>
            <a:off x="3216275" y="-24549"/>
            <a:ext cx="0" cy="6882549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9EF945E3-FEE2-40A3-82CD-7811BFD88746}"/>
              </a:ext>
            </a:extLst>
          </p:cNvPr>
          <p:cNvCxnSpPr>
            <a:cxnSpLocks/>
          </p:cNvCxnSpPr>
          <p:nvPr userDrawn="1"/>
        </p:nvCxnSpPr>
        <p:spPr>
          <a:xfrm>
            <a:off x="8969803" y="-24549"/>
            <a:ext cx="0" cy="6882549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egnaposto testo 6">
            <a:extLst>
              <a:ext uri="{FF2B5EF4-FFF2-40B4-BE49-F238E27FC236}">
                <a16:creationId xmlns:a16="http://schemas.microsoft.com/office/drawing/2014/main" id="{4DA14660-E3DE-4786-8628-2BDB623B542F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3414561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22" name="Segnaposto testo 9">
            <a:extLst>
              <a:ext uri="{FF2B5EF4-FFF2-40B4-BE49-F238E27FC236}">
                <a16:creationId xmlns:a16="http://schemas.microsoft.com/office/drawing/2014/main" id="{38062A0A-3D00-4F2E-A78C-520C7A8814B0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3414584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23" name="Segnaposto testo 6">
            <a:extLst>
              <a:ext uri="{FF2B5EF4-FFF2-40B4-BE49-F238E27FC236}">
                <a16:creationId xmlns:a16="http://schemas.microsoft.com/office/drawing/2014/main" id="{3FA3924C-C133-43D4-9617-6E7333D996FB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250229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24" name="Segnaposto testo 9">
            <a:extLst>
              <a:ext uri="{FF2B5EF4-FFF2-40B4-BE49-F238E27FC236}">
                <a16:creationId xmlns:a16="http://schemas.microsoft.com/office/drawing/2014/main" id="{4F293ED1-7D64-49B8-81A0-5F5FB11E3592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250252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25" name="Segnaposto testo 6">
            <a:extLst>
              <a:ext uri="{FF2B5EF4-FFF2-40B4-BE49-F238E27FC236}">
                <a16:creationId xmlns:a16="http://schemas.microsoft.com/office/drawing/2014/main" id="{34980872-E501-48A5-8B13-B7016BEEE029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9157816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26" name="Segnaposto testo 9">
            <a:extLst>
              <a:ext uri="{FF2B5EF4-FFF2-40B4-BE49-F238E27FC236}">
                <a16:creationId xmlns:a16="http://schemas.microsoft.com/office/drawing/2014/main" id="{7359F283-E0AA-4871-A428-A58C8F3F0AAC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9157839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101D1BE9-9067-430D-A318-4BC1405F006A}"/>
              </a:ext>
            </a:extLst>
          </p:cNvPr>
          <p:cNvSpPr/>
          <p:nvPr userDrawn="1"/>
        </p:nvSpPr>
        <p:spPr>
          <a:xfrm>
            <a:off x="3223388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F88114C5-1930-4807-8B76-4565A5FFB9B5}"/>
              </a:ext>
            </a:extLst>
          </p:cNvPr>
          <p:cNvSpPr/>
          <p:nvPr userDrawn="1"/>
        </p:nvSpPr>
        <p:spPr>
          <a:xfrm>
            <a:off x="6089680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E2D6333A-9B81-4325-A926-22F5E403D75F}"/>
              </a:ext>
            </a:extLst>
          </p:cNvPr>
          <p:cNvSpPr/>
          <p:nvPr userDrawn="1"/>
        </p:nvSpPr>
        <p:spPr>
          <a:xfrm>
            <a:off x="8964764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6973811-72E4-BE65-F669-881E67BE71F1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4DD1619-AF53-19C3-B387-00799A0D8DFD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4" name="Segnaposto piè di pagina 3">
            <a:extLst>
              <a:ext uri="{FF2B5EF4-FFF2-40B4-BE49-F238E27FC236}">
                <a16:creationId xmlns:a16="http://schemas.microsoft.com/office/drawing/2014/main" id="{A5CCB080-2BA4-FCE1-E3D9-EF0D2E380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D4087C-AF4F-F4A3-AFCA-1B321DBC69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402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Evidenza _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1325365"/>
            <a:ext cx="11522075" cy="4222679"/>
          </a:xfrm>
        </p:spPr>
        <p:txBody>
          <a:bodyPr anchor="ctr"/>
          <a:lstStyle>
            <a:lvl1pPr>
              <a:defRPr sz="4000" b="0"/>
            </a:lvl1pPr>
          </a:lstStyle>
          <a:p>
            <a:r>
              <a:rPr lang="it-IT" dirty="0"/>
              <a:t>Inserire testo in evidenza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6FCB4558-5B0B-4E68-99C0-73044CD4F7EE}"/>
              </a:ext>
            </a:extLst>
          </p:cNvPr>
          <p:cNvSpPr/>
          <p:nvPr userDrawn="1"/>
        </p:nvSpPr>
        <p:spPr>
          <a:xfrm>
            <a:off x="-1366766" y="1325366"/>
            <a:ext cx="4222679" cy="4222679"/>
          </a:xfrm>
          <a:prstGeom prst="ellipse">
            <a:avLst/>
          </a:prstGeom>
          <a:noFill/>
          <a:ln w="9525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CD3E5C6-1FD7-4A9E-A65F-282056577FB3}"/>
              </a:ext>
            </a:extLst>
          </p:cNvPr>
          <p:cNvCxnSpPr>
            <a:cxnSpLocks/>
          </p:cNvCxnSpPr>
          <p:nvPr userDrawn="1"/>
        </p:nvCxnSpPr>
        <p:spPr>
          <a:xfrm>
            <a:off x="0" y="1325366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D9DB920E-F5AB-4AF8-BFFC-D380A2D7FEAE}"/>
              </a:ext>
            </a:extLst>
          </p:cNvPr>
          <p:cNvCxnSpPr>
            <a:cxnSpLocks/>
          </p:cNvCxnSpPr>
          <p:nvPr userDrawn="1"/>
        </p:nvCxnSpPr>
        <p:spPr>
          <a:xfrm>
            <a:off x="0" y="5548045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piè di pagina 3">
            <a:extLst>
              <a:ext uri="{FF2B5EF4-FFF2-40B4-BE49-F238E27FC236}">
                <a16:creationId xmlns:a16="http://schemas.microsoft.com/office/drawing/2014/main" id="{DBF297D9-208C-AD5A-C685-8DEA76BB0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44028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Evidenza _ 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771" y="1775639"/>
            <a:ext cx="10664455" cy="2317896"/>
          </a:xfrm>
          <a:ln>
            <a:noFill/>
          </a:ln>
        </p:spPr>
        <p:txBody>
          <a:bodyPr anchor="b"/>
          <a:lstStyle>
            <a:lvl1pPr algn="ctr"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testo in evidenza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6FCB4558-5B0B-4E68-99C0-73044CD4F7EE}"/>
              </a:ext>
            </a:extLst>
          </p:cNvPr>
          <p:cNvSpPr/>
          <p:nvPr userDrawn="1"/>
        </p:nvSpPr>
        <p:spPr>
          <a:xfrm>
            <a:off x="3233122" y="757946"/>
            <a:ext cx="5725755" cy="5725755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CD3E5C6-1FD7-4A9E-A65F-282056577FB3}"/>
              </a:ext>
            </a:extLst>
          </p:cNvPr>
          <p:cNvCxnSpPr>
            <a:cxnSpLocks/>
          </p:cNvCxnSpPr>
          <p:nvPr userDrawn="1"/>
        </p:nvCxnSpPr>
        <p:spPr>
          <a:xfrm>
            <a:off x="0" y="729943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D9DB920E-F5AB-4AF8-BFFC-D380A2D7FEAE}"/>
              </a:ext>
            </a:extLst>
          </p:cNvPr>
          <p:cNvCxnSpPr>
            <a:cxnSpLocks/>
          </p:cNvCxnSpPr>
          <p:nvPr userDrawn="1"/>
        </p:nvCxnSpPr>
        <p:spPr>
          <a:xfrm>
            <a:off x="0" y="6483710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5FA801A9-B23D-4656-8AFA-3E413EDFA6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3588" y="4536830"/>
            <a:ext cx="10664825" cy="60190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it-IT" dirty="0"/>
          </a:p>
        </p:txBody>
      </p:sp>
      <p:sp>
        <p:nvSpPr>
          <p:cNvPr id="6" name="Segnaposto piè di pagina 3">
            <a:extLst>
              <a:ext uri="{FF2B5EF4-FFF2-40B4-BE49-F238E27FC236}">
                <a16:creationId xmlns:a16="http://schemas.microsoft.com/office/drawing/2014/main" id="{0A1FDBF8-3F32-70D1-2A67-AE002562A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61244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A">
    <p:bg>
      <p:bgPr>
        <a:gradFill>
          <a:gsLst>
            <a:gs pos="0">
              <a:schemeClr val="tx1"/>
            </a:gs>
            <a:gs pos="100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ma / Titolo / Docente  |  00. 00. 0000">
            <a:extLst>
              <a:ext uri="{FF2B5EF4-FFF2-40B4-BE49-F238E27FC236}">
                <a16:creationId xmlns:a16="http://schemas.microsoft.com/office/drawing/2014/main" id="{99FF4CA3-BA67-0511-3FE3-11769597A30E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>
              <a:lnSpc>
                <a:spcPct val="100000"/>
              </a:lnSpc>
              <a:defRPr sz="1200">
                <a:solidFill>
                  <a:srgbClr val="FFFFFF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3" name="Titolo 5">
            <a:extLst>
              <a:ext uri="{FF2B5EF4-FFF2-40B4-BE49-F238E27FC236}">
                <a16:creationId xmlns:a16="http://schemas.microsoft.com/office/drawing/2014/main" id="{5660309B-4011-4FF9-71E9-5BC51EF56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2853390"/>
            <a:ext cx="6768473" cy="2324100"/>
          </a:xfrm>
        </p:spPr>
        <p:txBody>
          <a:bodyPr lIns="0" tIns="360000" rIns="0" bIns="0" anchor="t"/>
          <a:lstStyle>
            <a:lvl1pPr>
              <a:defRPr lang="it-IT" dirty="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" name="Cerchio">
            <a:extLst>
              <a:ext uri="{FF2B5EF4-FFF2-40B4-BE49-F238E27FC236}">
                <a16:creationId xmlns:a16="http://schemas.microsoft.com/office/drawing/2014/main" id="{5F9D2376-F92C-70CC-7E4A-0F195E3EA543}"/>
              </a:ext>
            </a:extLst>
          </p:cNvPr>
          <p:cNvSpPr/>
          <p:nvPr userDrawn="1"/>
        </p:nvSpPr>
        <p:spPr>
          <a:xfrm rot="10800000">
            <a:off x="7559558" y="-1156784"/>
            <a:ext cx="4010434" cy="4010172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368"/>
                </a:srgbClr>
              </a:gs>
              <a:gs pos="13661">
                <a:srgbClr val="8896A9">
                  <a:alpha val="15184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6" name="Cerchio">
            <a:extLst>
              <a:ext uri="{FF2B5EF4-FFF2-40B4-BE49-F238E27FC236}">
                <a16:creationId xmlns:a16="http://schemas.microsoft.com/office/drawing/2014/main" id="{A0BCD1D3-187F-0F81-48F7-30E4CB14B416}"/>
              </a:ext>
            </a:extLst>
          </p:cNvPr>
          <p:cNvSpPr/>
          <p:nvPr userDrawn="1"/>
        </p:nvSpPr>
        <p:spPr>
          <a:xfrm>
            <a:off x="7559558" y="2853390"/>
            <a:ext cx="4010432" cy="4010171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000"/>
                </a:srgbClr>
              </a:gs>
              <a:gs pos="13661">
                <a:srgbClr val="8896A9">
                  <a:alpha val="14846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>
                    <a:alpha val="20092"/>
                  </a:srgb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2B7B3A0A-3A1B-42DE-B9AE-23655BAD3745}"/>
              </a:ext>
            </a:extLst>
          </p:cNvPr>
          <p:cNvCxnSpPr>
            <a:cxnSpLocks/>
          </p:cNvCxnSpPr>
          <p:nvPr userDrawn="1"/>
        </p:nvCxnSpPr>
        <p:spPr>
          <a:xfrm>
            <a:off x="11569992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D11F552-5459-4905-94FE-760C82166453}"/>
              </a:ext>
            </a:extLst>
          </p:cNvPr>
          <p:cNvCxnSpPr>
            <a:cxnSpLocks/>
          </p:cNvCxnSpPr>
          <p:nvPr userDrawn="1"/>
        </p:nvCxnSpPr>
        <p:spPr>
          <a:xfrm>
            <a:off x="7559558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FD66269-DBF7-485E-8F18-092A9E8BABC4}"/>
              </a:ext>
            </a:extLst>
          </p:cNvPr>
          <p:cNvCxnSpPr>
            <a:cxnSpLocks/>
          </p:cNvCxnSpPr>
          <p:nvPr userDrawn="1"/>
        </p:nvCxnSpPr>
        <p:spPr>
          <a:xfrm>
            <a:off x="0" y="2853390"/>
            <a:ext cx="12192000" cy="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96DD59D6-FA30-4BBD-9323-B5B02742E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856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">
    <p:bg>
      <p:bgPr>
        <a:gradFill>
          <a:gsLst>
            <a:gs pos="0">
              <a:schemeClr val="tx1"/>
            </a:gs>
            <a:gs pos="100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e 35">
            <a:extLst>
              <a:ext uri="{FF2B5EF4-FFF2-40B4-BE49-F238E27FC236}">
                <a16:creationId xmlns:a16="http://schemas.microsoft.com/office/drawing/2014/main" id="{51B3AA80-97EC-50CB-4FE0-29FF43A159AF}"/>
              </a:ext>
            </a:extLst>
          </p:cNvPr>
          <p:cNvSpPr/>
          <p:nvPr userDrawn="1"/>
        </p:nvSpPr>
        <p:spPr>
          <a:xfrm>
            <a:off x="2609" y="-5443635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100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0F01AAD3-5366-6929-C4BA-2E51CD3F31D4}"/>
              </a:ext>
            </a:extLst>
          </p:cNvPr>
          <p:cNvSpPr/>
          <p:nvPr userDrawn="1"/>
        </p:nvSpPr>
        <p:spPr>
          <a:xfrm rot="19314398">
            <a:off x="2609" y="5468773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0301"/>
                </a:schemeClr>
              </a:gs>
              <a:gs pos="82000">
                <a:schemeClr val="accent3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Linea">
            <a:extLst>
              <a:ext uri="{FF2B5EF4-FFF2-40B4-BE49-F238E27FC236}">
                <a16:creationId xmlns:a16="http://schemas.microsoft.com/office/drawing/2014/main" id="{2889EA06-D03D-AD37-B610-762B18DC9D96}"/>
              </a:ext>
            </a:extLst>
          </p:cNvPr>
          <p:cNvSpPr/>
          <p:nvPr userDrawn="1"/>
        </p:nvSpPr>
        <p:spPr>
          <a:xfrm rot="10800000" flipH="1">
            <a:off x="10895557" y="1057"/>
            <a:ext cx="1" cy="6855889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399" tIns="25399" rIns="25399" bIns="25399" anchor="ctr"/>
          <a:lstStyle/>
          <a:p>
            <a:endParaRPr sz="1200" dirty="0">
              <a:latin typeface="Manrope" pitchFamily="2" charset="0"/>
            </a:endParaRPr>
          </a:p>
        </p:txBody>
      </p:sp>
      <p:sp>
        <p:nvSpPr>
          <p:cNvPr id="11" name="Linea">
            <a:extLst>
              <a:ext uri="{FF2B5EF4-FFF2-40B4-BE49-F238E27FC236}">
                <a16:creationId xmlns:a16="http://schemas.microsoft.com/office/drawing/2014/main" id="{1C01A8D5-245E-26D8-2ECA-82D4764647AF}"/>
              </a:ext>
            </a:extLst>
          </p:cNvPr>
          <p:cNvSpPr/>
          <p:nvPr userDrawn="1"/>
        </p:nvSpPr>
        <p:spPr>
          <a:xfrm rot="10800000">
            <a:off x="-3064" y="5436688"/>
            <a:ext cx="12198128" cy="1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399" tIns="25399" rIns="25399" bIns="25399" anchor="ctr"/>
          <a:lstStyle/>
          <a:p>
            <a:endParaRPr sz="1200" dirty="0">
              <a:latin typeface="Manrope" pitchFamily="2" charset="0"/>
            </a:endParaRPr>
          </a:p>
        </p:txBody>
      </p:sp>
      <p:sp>
        <p:nvSpPr>
          <p:cNvPr id="24" name="Titolo 5">
            <a:extLst>
              <a:ext uri="{FF2B5EF4-FFF2-40B4-BE49-F238E27FC236}">
                <a16:creationId xmlns:a16="http://schemas.microsoft.com/office/drawing/2014/main" id="{7A3C36CA-9D5D-490C-3E31-571AF7EC5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76" y="2970949"/>
            <a:ext cx="10297220" cy="1979441"/>
          </a:xfrm>
          <a:prstGeom prst="rect">
            <a:avLst/>
          </a:prstGeom>
        </p:spPr>
        <p:txBody>
          <a:bodyPr lIns="0" tIns="360000" rIns="0" bIns="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25" name="Tema / Titolo / Docente  |  00. 00. 0000">
            <a:extLst>
              <a:ext uri="{FF2B5EF4-FFF2-40B4-BE49-F238E27FC236}">
                <a16:creationId xmlns:a16="http://schemas.microsoft.com/office/drawing/2014/main" id="{A4A528BE-7AD2-13B5-15DC-484153FDCFB1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606C5E15-79D3-4DBA-B886-216D082B12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012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">
    <p:bg>
      <p:bgPr>
        <a:gradFill>
          <a:gsLst>
            <a:gs pos="68000">
              <a:schemeClr val="accent3"/>
            </a:gs>
            <a:gs pos="100000">
              <a:schemeClr val="bg1"/>
            </a:gs>
            <a:gs pos="27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">
            <a:extLst>
              <a:ext uri="{FF2B5EF4-FFF2-40B4-BE49-F238E27FC236}">
                <a16:creationId xmlns:a16="http://schemas.microsoft.com/office/drawing/2014/main" id="{5904BB58-3F14-9C88-2C51-FC53AD74ECDB}"/>
              </a:ext>
            </a:extLst>
          </p:cNvPr>
          <p:cNvSpPr/>
          <p:nvPr userDrawn="1"/>
        </p:nvSpPr>
        <p:spPr>
          <a:xfrm>
            <a:off x="-13900" y="5890078"/>
            <a:ext cx="12220596" cy="978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grpSp>
        <p:nvGrpSpPr>
          <p:cNvPr id="35" name="Raggruppa">
            <a:extLst>
              <a:ext uri="{FF2B5EF4-FFF2-40B4-BE49-F238E27FC236}">
                <a16:creationId xmlns:a16="http://schemas.microsoft.com/office/drawing/2014/main" id="{10E0AFDC-3F66-1CFB-E987-27D87A91FC3E}"/>
              </a:ext>
            </a:extLst>
          </p:cNvPr>
          <p:cNvGrpSpPr/>
          <p:nvPr userDrawn="1"/>
        </p:nvGrpSpPr>
        <p:grpSpPr>
          <a:xfrm>
            <a:off x="2454737" y="6112429"/>
            <a:ext cx="774301" cy="512711"/>
            <a:chOff x="55030" y="-1"/>
            <a:chExt cx="1548497" cy="1025419"/>
          </a:xfrm>
        </p:grpSpPr>
        <p:sp>
          <p:nvSpPr>
            <p:cNvPr id="36" name="Dicitura 01">
              <a:extLst>
                <a:ext uri="{FF2B5EF4-FFF2-40B4-BE49-F238E27FC236}">
                  <a16:creationId xmlns:a16="http://schemas.microsoft.com/office/drawing/2014/main" id="{10073F5C-DD0F-6D06-4F37-6385373A1AB7}"/>
                </a:ext>
              </a:extLst>
            </p:cNvPr>
            <p:cNvSpPr txBox="1"/>
            <p:nvPr/>
          </p:nvSpPr>
          <p:spPr>
            <a:xfrm>
              <a:off x="55030" y="102541"/>
              <a:ext cx="1391313" cy="48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200">
                  <a:solidFill>
                    <a:srgbClr val="102C53"/>
                  </a:solidFill>
                </a:defRPr>
              </a:lvl1pPr>
            </a:lstStyle>
            <a:p>
              <a:r>
                <a:rPr sz="900" b="1" dirty="0" err="1">
                  <a:latin typeface="Manrope" pitchFamily="2" charset="0"/>
                </a:rPr>
                <a:t>Dicitura</a:t>
              </a:r>
              <a:r>
                <a:rPr sz="900" b="1" dirty="0">
                  <a:latin typeface="Manrope" pitchFamily="2" charset="0"/>
                </a:rPr>
                <a:t> 01</a:t>
              </a:r>
            </a:p>
          </p:txBody>
        </p:sp>
        <p:sp>
          <p:nvSpPr>
            <p:cNvPr id="37" name="Linea">
              <a:extLst>
                <a:ext uri="{FF2B5EF4-FFF2-40B4-BE49-F238E27FC236}">
                  <a16:creationId xmlns:a16="http://schemas.microsoft.com/office/drawing/2014/main" id="{A2D93BEA-CDAB-B761-4314-7A4D96C6DDEB}"/>
                </a:ext>
              </a:extLst>
            </p:cNvPr>
            <p:cNvSpPr/>
            <p:nvPr/>
          </p:nvSpPr>
          <p:spPr>
            <a:xfrm flipV="1">
              <a:off x="1603526" y="-1"/>
              <a:ext cx="1" cy="1025419"/>
            </a:xfrm>
            <a:prstGeom prst="line">
              <a:avLst/>
            </a:prstGeom>
            <a:noFill/>
            <a:ln w="9525" cap="flat">
              <a:solidFill>
                <a:srgbClr val="102C5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338" dirty="0">
                <a:latin typeface="Manrope" pitchFamily="2" charset="0"/>
              </a:endParaRPr>
            </a:p>
          </p:txBody>
        </p:sp>
      </p:grpSp>
      <p:grpSp>
        <p:nvGrpSpPr>
          <p:cNvPr id="38" name="Raggruppa">
            <a:extLst>
              <a:ext uri="{FF2B5EF4-FFF2-40B4-BE49-F238E27FC236}">
                <a16:creationId xmlns:a16="http://schemas.microsoft.com/office/drawing/2014/main" id="{56DCEED6-6F0E-CCBB-2279-C15A32771039}"/>
              </a:ext>
            </a:extLst>
          </p:cNvPr>
          <p:cNvGrpSpPr/>
          <p:nvPr userDrawn="1"/>
        </p:nvGrpSpPr>
        <p:grpSpPr>
          <a:xfrm>
            <a:off x="6067169" y="6112429"/>
            <a:ext cx="790072" cy="512711"/>
            <a:chOff x="70058" y="-1"/>
            <a:chExt cx="1580036" cy="1025419"/>
          </a:xfrm>
        </p:grpSpPr>
        <p:sp>
          <p:nvSpPr>
            <p:cNvPr id="39" name="Dicitura 02">
              <a:extLst>
                <a:ext uri="{FF2B5EF4-FFF2-40B4-BE49-F238E27FC236}">
                  <a16:creationId xmlns:a16="http://schemas.microsoft.com/office/drawing/2014/main" id="{65F304E2-7E9C-B774-6D16-605FDABF18A3}"/>
                </a:ext>
              </a:extLst>
            </p:cNvPr>
            <p:cNvSpPr txBox="1"/>
            <p:nvPr/>
          </p:nvSpPr>
          <p:spPr>
            <a:xfrm>
              <a:off x="70058" y="102541"/>
              <a:ext cx="1426577" cy="48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200">
                  <a:solidFill>
                    <a:srgbClr val="102C53"/>
                  </a:solidFill>
                </a:defRPr>
              </a:lvl1pPr>
            </a:lstStyle>
            <a:p>
              <a:r>
                <a:rPr sz="900" b="1" dirty="0" err="1">
                  <a:latin typeface="Manrope" pitchFamily="2" charset="0"/>
                </a:rPr>
                <a:t>Dicitura</a:t>
              </a:r>
              <a:r>
                <a:rPr sz="900" b="1" dirty="0">
                  <a:latin typeface="Manrope" pitchFamily="2" charset="0"/>
                </a:rPr>
                <a:t> 02</a:t>
              </a:r>
            </a:p>
          </p:txBody>
        </p:sp>
        <p:sp>
          <p:nvSpPr>
            <p:cNvPr id="40" name="Linea">
              <a:extLst>
                <a:ext uri="{FF2B5EF4-FFF2-40B4-BE49-F238E27FC236}">
                  <a16:creationId xmlns:a16="http://schemas.microsoft.com/office/drawing/2014/main" id="{0D3513D8-03DF-07FB-C95C-75AB43EA944A}"/>
                </a:ext>
              </a:extLst>
            </p:cNvPr>
            <p:cNvSpPr/>
            <p:nvPr/>
          </p:nvSpPr>
          <p:spPr>
            <a:xfrm flipV="1">
              <a:off x="1650093" y="-1"/>
              <a:ext cx="1" cy="1025419"/>
            </a:xfrm>
            <a:prstGeom prst="line">
              <a:avLst/>
            </a:prstGeom>
            <a:noFill/>
            <a:ln w="9525" cap="flat">
              <a:solidFill>
                <a:srgbClr val="102C5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338" dirty="0">
                <a:latin typeface="Manrope" pitchFamily="2" charset="0"/>
              </a:endParaRPr>
            </a:p>
          </p:txBody>
        </p:sp>
      </p:grpSp>
      <p:grpSp>
        <p:nvGrpSpPr>
          <p:cNvPr id="41" name="Raggruppa">
            <a:extLst>
              <a:ext uri="{FF2B5EF4-FFF2-40B4-BE49-F238E27FC236}">
                <a16:creationId xmlns:a16="http://schemas.microsoft.com/office/drawing/2014/main" id="{EE4E4B32-B5F8-3F30-EE38-C91ECC226870}"/>
              </a:ext>
            </a:extLst>
          </p:cNvPr>
          <p:cNvGrpSpPr/>
          <p:nvPr userDrawn="1"/>
        </p:nvGrpSpPr>
        <p:grpSpPr>
          <a:xfrm>
            <a:off x="7104925" y="6152538"/>
            <a:ext cx="979517" cy="453158"/>
            <a:chOff x="60711" y="0"/>
            <a:chExt cx="1958904" cy="906313"/>
          </a:xfrm>
        </p:grpSpPr>
        <p:sp>
          <p:nvSpPr>
            <p:cNvPr id="42" name="Logo">
              <a:extLst>
                <a:ext uri="{FF2B5EF4-FFF2-40B4-BE49-F238E27FC236}">
                  <a16:creationId xmlns:a16="http://schemas.microsoft.com/office/drawing/2014/main" id="{01F912F9-4CA7-0309-4362-4AE504D449B0}"/>
                </a:ext>
              </a:extLst>
            </p:cNvPr>
            <p:cNvSpPr txBox="1"/>
            <p:nvPr/>
          </p:nvSpPr>
          <p:spPr>
            <a:xfrm>
              <a:off x="996967" y="135122"/>
              <a:ext cx="1022648" cy="636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>
                  <a:solidFill>
                    <a:srgbClr val="D5D5D5"/>
                  </a:solidFill>
                </a:defRPr>
              </a:lvl1pPr>
            </a:lstStyle>
            <a:p>
              <a:r>
                <a:rPr sz="1400" dirty="0">
                  <a:latin typeface="Manrope" pitchFamily="2" charset="0"/>
                </a:rPr>
                <a:t>Logo</a:t>
              </a:r>
            </a:p>
          </p:txBody>
        </p:sp>
        <p:sp>
          <p:nvSpPr>
            <p:cNvPr id="43" name="Poligono">
              <a:extLst>
                <a:ext uri="{FF2B5EF4-FFF2-40B4-BE49-F238E27FC236}">
                  <a16:creationId xmlns:a16="http://schemas.microsoft.com/office/drawing/2014/main" id="{1A2CDB77-2460-9096-7611-C3E31F3AB038}"/>
                </a:ext>
              </a:extLst>
            </p:cNvPr>
            <p:cNvSpPr/>
            <p:nvPr/>
          </p:nvSpPr>
          <p:spPr>
            <a:xfrm>
              <a:off x="60711" y="0"/>
              <a:ext cx="784891" cy="906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D5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6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Raggruppa">
            <a:extLst>
              <a:ext uri="{FF2B5EF4-FFF2-40B4-BE49-F238E27FC236}">
                <a16:creationId xmlns:a16="http://schemas.microsoft.com/office/drawing/2014/main" id="{E9DC9E88-ED5E-A322-CEF0-BA8C7730DD17}"/>
              </a:ext>
            </a:extLst>
          </p:cNvPr>
          <p:cNvGrpSpPr/>
          <p:nvPr userDrawn="1"/>
        </p:nvGrpSpPr>
        <p:grpSpPr>
          <a:xfrm>
            <a:off x="3478116" y="6125021"/>
            <a:ext cx="2345580" cy="508191"/>
            <a:chOff x="-1" y="0"/>
            <a:chExt cx="4690853" cy="1016381"/>
          </a:xfrm>
        </p:grpSpPr>
        <p:grpSp>
          <p:nvGrpSpPr>
            <p:cNvPr id="45" name="Raggruppa">
              <a:extLst>
                <a:ext uri="{FF2B5EF4-FFF2-40B4-BE49-F238E27FC236}">
                  <a16:creationId xmlns:a16="http://schemas.microsoft.com/office/drawing/2014/main" id="{0AAB06EA-BD72-204E-2331-5ADA684865D6}"/>
                </a:ext>
              </a:extLst>
            </p:cNvPr>
            <p:cNvGrpSpPr/>
            <p:nvPr/>
          </p:nvGrpSpPr>
          <p:grpSpPr>
            <a:xfrm>
              <a:off x="-1" y="0"/>
              <a:ext cx="2032314" cy="1016381"/>
              <a:chOff x="0" y="0"/>
              <a:chExt cx="2032313" cy="1016380"/>
            </a:xfrm>
          </p:grpSpPr>
          <p:sp>
            <p:nvSpPr>
              <p:cNvPr id="49" name="Logo">
                <a:extLst>
                  <a:ext uri="{FF2B5EF4-FFF2-40B4-BE49-F238E27FC236}">
                    <a16:creationId xmlns:a16="http://schemas.microsoft.com/office/drawing/2014/main" id="{E2A46CB7-6126-FAF4-587A-DD55008E4667}"/>
                  </a:ext>
                </a:extLst>
              </p:cNvPr>
              <p:cNvSpPr txBox="1"/>
              <p:nvPr/>
            </p:nvSpPr>
            <p:spPr>
              <a:xfrm>
                <a:off x="1009665" y="190150"/>
                <a:ext cx="1022648" cy="636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>
                    <a:solidFill>
                      <a:srgbClr val="D5D5D5"/>
                    </a:solidFill>
                  </a:defRPr>
                </a:lvl1pPr>
              </a:lstStyle>
              <a:p>
                <a:r>
                  <a:rPr sz="1400" dirty="0">
                    <a:latin typeface="Manrope" pitchFamily="2" charset="0"/>
                  </a:rPr>
                  <a:t>Logo</a:t>
                </a:r>
              </a:p>
            </p:txBody>
          </p:sp>
          <p:sp>
            <p:nvSpPr>
              <p:cNvPr id="50" name="Triangolo">
                <a:extLst>
                  <a:ext uri="{FF2B5EF4-FFF2-40B4-BE49-F238E27FC236}">
                    <a16:creationId xmlns:a16="http://schemas.microsoft.com/office/drawing/2014/main" id="{49414913-DF6E-3124-0037-4413F4E9DBA5}"/>
                  </a:ext>
                </a:extLst>
              </p:cNvPr>
              <p:cNvSpPr/>
              <p:nvPr/>
            </p:nvSpPr>
            <p:spPr>
              <a:xfrm>
                <a:off x="0" y="0"/>
                <a:ext cx="1016380" cy="10163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2756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Raggruppa">
              <a:extLst>
                <a:ext uri="{FF2B5EF4-FFF2-40B4-BE49-F238E27FC236}">
                  <a16:creationId xmlns:a16="http://schemas.microsoft.com/office/drawing/2014/main" id="{2E1D7F5F-ABE7-5DE5-9E9B-5271458A6691}"/>
                </a:ext>
              </a:extLst>
            </p:cNvPr>
            <p:cNvGrpSpPr/>
            <p:nvPr/>
          </p:nvGrpSpPr>
          <p:grpSpPr>
            <a:xfrm>
              <a:off x="2519023" y="0"/>
              <a:ext cx="2171829" cy="1016381"/>
              <a:chOff x="0" y="0"/>
              <a:chExt cx="2171826" cy="1016380"/>
            </a:xfrm>
          </p:grpSpPr>
          <p:sp>
            <p:nvSpPr>
              <p:cNvPr id="47" name="Logo">
                <a:extLst>
                  <a:ext uri="{FF2B5EF4-FFF2-40B4-BE49-F238E27FC236}">
                    <a16:creationId xmlns:a16="http://schemas.microsoft.com/office/drawing/2014/main" id="{FB792114-1E03-A8B8-F9F6-0BD1E522B30C}"/>
                  </a:ext>
                </a:extLst>
              </p:cNvPr>
              <p:cNvSpPr txBox="1"/>
              <p:nvPr/>
            </p:nvSpPr>
            <p:spPr>
              <a:xfrm>
                <a:off x="1149178" y="190150"/>
                <a:ext cx="1022648" cy="636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>
                    <a:solidFill>
                      <a:srgbClr val="D5D5D5"/>
                    </a:solidFill>
                  </a:defRPr>
                </a:lvl1pPr>
              </a:lstStyle>
              <a:p>
                <a:r>
                  <a:rPr sz="1400" dirty="0">
                    <a:latin typeface="Manrope" pitchFamily="2" charset="0"/>
                  </a:rPr>
                  <a:t>Logo</a:t>
                </a:r>
              </a:p>
            </p:txBody>
          </p:sp>
          <p:sp>
            <p:nvSpPr>
              <p:cNvPr id="48" name="Rettangolo arrotondato">
                <a:extLst>
                  <a:ext uri="{FF2B5EF4-FFF2-40B4-BE49-F238E27FC236}">
                    <a16:creationId xmlns:a16="http://schemas.microsoft.com/office/drawing/2014/main" id="{51D7D47B-E4A9-117B-C867-618C7B14273D}"/>
                  </a:ext>
                </a:extLst>
              </p:cNvPr>
              <p:cNvSpPr/>
              <p:nvPr/>
            </p:nvSpPr>
            <p:spPr>
              <a:xfrm>
                <a:off x="0" y="0"/>
                <a:ext cx="1016380" cy="1016380"/>
              </a:xfrm>
              <a:prstGeom prst="roundRect">
                <a:avLst>
                  <a:gd name="adj" fmla="val 9826"/>
                </a:avLst>
              </a:pr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2756">
                  <a:defRPr sz="3200">
                    <a:solidFill>
                      <a:srgbClr val="D5D5D5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2" name="Titolo 5">
            <a:extLst>
              <a:ext uri="{FF2B5EF4-FFF2-40B4-BE49-F238E27FC236}">
                <a16:creationId xmlns:a16="http://schemas.microsoft.com/office/drawing/2014/main" id="{FAD942FF-4AE3-BA4F-0D20-F8F6CDA75D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1873912"/>
            <a:ext cx="6894110" cy="2324100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3" name="Tema / Titolo / Docente  |  00. 00. 0000">
            <a:extLst>
              <a:ext uri="{FF2B5EF4-FFF2-40B4-BE49-F238E27FC236}">
                <a16:creationId xmlns:a16="http://schemas.microsoft.com/office/drawing/2014/main" id="{21E39AD4-D17D-DA18-8557-753A1598EDBB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494701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31" name="Cerchio">
            <a:extLst>
              <a:ext uri="{FF2B5EF4-FFF2-40B4-BE49-F238E27FC236}">
                <a16:creationId xmlns:a16="http://schemas.microsoft.com/office/drawing/2014/main" id="{A9903704-CFC7-476C-9852-F48766C69614}"/>
              </a:ext>
            </a:extLst>
          </p:cNvPr>
          <p:cNvSpPr/>
          <p:nvPr userDrawn="1"/>
        </p:nvSpPr>
        <p:spPr>
          <a:xfrm rot="10800000">
            <a:off x="7559558" y="-2130267"/>
            <a:ext cx="4010434" cy="4010172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368"/>
                </a:srgbClr>
              </a:gs>
              <a:gs pos="13661">
                <a:srgbClr val="8896A9">
                  <a:alpha val="15184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32" name="Cerchio">
            <a:extLst>
              <a:ext uri="{FF2B5EF4-FFF2-40B4-BE49-F238E27FC236}">
                <a16:creationId xmlns:a16="http://schemas.microsoft.com/office/drawing/2014/main" id="{A6756836-4360-4832-91E9-DC1FED362D89}"/>
              </a:ext>
            </a:extLst>
          </p:cNvPr>
          <p:cNvSpPr/>
          <p:nvPr userDrawn="1"/>
        </p:nvSpPr>
        <p:spPr>
          <a:xfrm>
            <a:off x="7559558" y="1879907"/>
            <a:ext cx="4010432" cy="4010171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000"/>
                </a:srgbClr>
              </a:gs>
              <a:gs pos="13661">
                <a:srgbClr val="8896A9">
                  <a:alpha val="14846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>
                    <a:alpha val="20092"/>
                  </a:srgb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21D738D7-7E88-4675-A0EF-E3BAD613F5D5}"/>
              </a:ext>
            </a:extLst>
          </p:cNvPr>
          <p:cNvCxnSpPr>
            <a:cxnSpLocks/>
          </p:cNvCxnSpPr>
          <p:nvPr userDrawn="1"/>
        </p:nvCxnSpPr>
        <p:spPr>
          <a:xfrm>
            <a:off x="11569992" y="-973483"/>
            <a:ext cx="0" cy="685800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F9039971-82D3-47A9-A22B-57F88091170C}"/>
              </a:ext>
            </a:extLst>
          </p:cNvPr>
          <p:cNvCxnSpPr>
            <a:cxnSpLocks/>
          </p:cNvCxnSpPr>
          <p:nvPr userDrawn="1"/>
        </p:nvCxnSpPr>
        <p:spPr>
          <a:xfrm>
            <a:off x="7559558" y="-973483"/>
            <a:ext cx="0" cy="685800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646E7D75-6D87-4823-9E66-BDAA6D07313A}"/>
              </a:ext>
            </a:extLst>
          </p:cNvPr>
          <p:cNvCxnSpPr>
            <a:cxnSpLocks/>
          </p:cNvCxnSpPr>
          <p:nvPr userDrawn="1"/>
        </p:nvCxnSpPr>
        <p:spPr>
          <a:xfrm>
            <a:off x="0" y="1879907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FF578DCB-6598-48EB-937C-141C852D44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412" y="6129055"/>
            <a:ext cx="1548000" cy="50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006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D">
    <p:bg>
      <p:bgPr>
        <a:gradFill>
          <a:gsLst>
            <a:gs pos="100000">
              <a:srgbClr val="8795A8"/>
            </a:gs>
            <a:gs pos="27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>
            <a:extLst>
              <a:ext uri="{FF2B5EF4-FFF2-40B4-BE49-F238E27FC236}">
                <a16:creationId xmlns:a16="http://schemas.microsoft.com/office/drawing/2014/main" id="{0F18E289-8097-CB41-B2E0-E50D794D361D}"/>
              </a:ext>
            </a:extLst>
          </p:cNvPr>
          <p:cNvSpPr/>
          <p:nvPr userDrawn="1"/>
        </p:nvSpPr>
        <p:spPr>
          <a:xfrm>
            <a:off x="2609" y="1424519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5412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34" name="t">
            <a:extLst>
              <a:ext uri="{FF2B5EF4-FFF2-40B4-BE49-F238E27FC236}">
                <a16:creationId xmlns:a16="http://schemas.microsoft.com/office/drawing/2014/main" id="{5904BB58-3F14-9C88-2C51-FC53AD74ECDB}"/>
              </a:ext>
            </a:extLst>
          </p:cNvPr>
          <p:cNvSpPr/>
          <p:nvPr userDrawn="1"/>
        </p:nvSpPr>
        <p:spPr>
          <a:xfrm>
            <a:off x="-13900" y="5890078"/>
            <a:ext cx="12220596" cy="978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sp>
        <p:nvSpPr>
          <p:cNvPr id="52" name="Titolo 5">
            <a:extLst>
              <a:ext uri="{FF2B5EF4-FFF2-40B4-BE49-F238E27FC236}">
                <a16:creationId xmlns:a16="http://schemas.microsoft.com/office/drawing/2014/main" id="{FAD942FF-4AE3-BA4F-0D20-F8F6CDA75D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1873912"/>
            <a:ext cx="10986218" cy="2324100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3" name="Tema / Titolo / Docente  |  00. 00. 0000">
            <a:extLst>
              <a:ext uri="{FF2B5EF4-FFF2-40B4-BE49-F238E27FC236}">
                <a16:creationId xmlns:a16="http://schemas.microsoft.com/office/drawing/2014/main" id="{21E39AD4-D17D-DA18-8557-753A1598EDBB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494701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62" name="Linea">
            <a:extLst>
              <a:ext uri="{FF2B5EF4-FFF2-40B4-BE49-F238E27FC236}">
                <a16:creationId xmlns:a16="http://schemas.microsoft.com/office/drawing/2014/main" id="{54CC51DA-C723-F8DB-C158-F298D04F09C3}"/>
              </a:ext>
            </a:extLst>
          </p:cNvPr>
          <p:cNvSpPr/>
          <p:nvPr userDrawn="1"/>
        </p:nvSpPr>
        <p:spPr>
          <a:xfrm>
            <a:off x="0" y="1416971"/>
            <a:ext cx="121927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3" name="Linea">
            <a:extLst>
              <a:ext uri="{FF2B5EF4-FFF2-40B4-BE49-F238E27FC236}">
                <a16:creationId xmlns:a16="http://schemas.microsoft.com/office/drawing/2014/main" id="{212AA810-2E06-6DB2-CF2D-E8B825DA18E6}"/>
              </a:ext>
            </a:extLst>
          </p:cNvPr>
          <p:cNvSpPr/>
          <p:nvPr userDrawn="1"/>
        </p:nvSpPr>
        <p:spPr>
          <a:xfrm rot="10800000" flipH="1">
            <a:off x="10895557" y="-1590"/>
            <a:ext cx="1" cy="6855889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399" tIns="25399" rIns="25399" bIns="25399" anchor="ctr"/>
          <a:lstStyle/>
          <a:p>
            <a:endParaRPr sz="1200" dirty="0">
              <a:latin typeface="Manrope" pitchFamily="2" charset="0"/>
            </a:endParaRP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1526C403-D8EF-49F4-AE98-8D0CC36DA1EF}"/>
              </a:ext>
            </a:extLst>
          </p:cNvPr>
          <p:cNvSpPr/>
          <p:nvPr userDrawn="1"/>
        </p:nvSpPr>
        <p:spPr>
          <a:xfrm>
            <a:off x="2609" y="-9470299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5412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73E11A02-42E0-4BB1-B98B-BE09A4A6F5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412" y="6129055"/>
            <a:ext cx="1548000" cy="50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675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a">
            <a:extLst>
              <a:ext uri="{FF2B5EF4-FFF2-40B4-BE49-F238E27FC236}">
                <a16:creationId xmlns:a16="http://schemas.microsoft.com/office/drawing/2014/main" id="{06A5565B-3792-761F-D5E8-89E83049F337}"/>
              </a:ext>
            </a:extLst>
          </p:cNvPr>
          <p:cNvSpPr/>
          <p:nvPr userDrawn="1"/>
        </p:nvSpPr>
        <p:spPr>
          <a:xfrm>
            <a:off x="0" y="3429000"/>
            <a:ext cx="12192795" cy="0"/>
          </a:xfrm>
          <a:prstGeom prst="line">
            <a:avLst/>
          </a:prstGeom>
          <a:ln w="6350">
            <a:solidFill>
              <a:srgbClr val="102C53">
                <a:alpha val="5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2" name="Linea">
            <a:extLst>
              <a:ext uri="{FF2B5EF4-FFF2-40B4-BE49-F238E27FC236}">
                <a16:creationId xmlns:a16="http://schemas.microsoft.com/office/drawing/2014/main" id="{39CEE595-3918-20DF-0A93-E1BE36E4BCF4}"/>
              </a:ext>
            </a:extLst>
          </p:cNvPr>
          <p:cNvSpPr/>
          <p:nvPr userDrawn="1"/>
        </p:nvSpPr>
        <p:spPr>
          <a:xfrm flipV="1">
            <a:off x="11566815" y="15448"/>
            <a:ext cx="0" cy="6827108"/>
          </a:xfrm>
          <a:prstGeom prst="line">
            <a:avLst/>
          </a:prstGeom>
          <a:ln w="6350">
            <a:solidFill>
              <a:srgbClr val="102C53">
                <a:alpha val="5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3" name="Linea">
            <a:extLst>
              <a:ext uri="{FF2B5EF4-FFF2-40B4-BE49-F238E27FC236}">
                <a16:creationId xmlns:a16="http://schemas.microsoft.com/office/drawing/2014/main" id="{1FF15F9B-EC12-8E00-194B-C92BF9532474}"/>
              </a:ext>
            </a:extLst>
          </p:cNvPr>
          <p:cNvSpPr/>
          <p:nvPr userDrawn="1"/>
        </p:nvSpPr>
        <p:spPr>
          <a:xfrm flipV="1">
            <a:off x="7562733" y="15448"/>
            <a:ext cx="0" cy="6827108"/>
          </a:xfrm>
          <a:prstGeom prst="line">
            <a:avLst/>
          </a:prstGeom>
          <a:ln w="6350">
            <a:solidFill>
              <a:srgbClr val="102C53">
                <a:alpha val="5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4" name="Tema / Titolo / Docente  |  00. 00. 0000">
            <a:extLst>
              <a:ext uri="{FF2B5EF4-FFF2-40B4-BE49-F238E27FC236}">
                <a16:creationId xmlns:a16="http://schemas.microsoft.com/office/drawing/2014/main" id="{1DCB0E58-CB34-9BB0-27A9-F358FEB81E9A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2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17" name="Titolo 5">
            <a:extLst>
              <a:ext uri="{FF2B5EF4-FFF2-40B4-BE49-F238E27FC236}">
                <a16:creationId xmlns:a16="http://schemas.microsoft.com/office/drawing/2014/main" id="{4DAF60AC-FCFA-4F79-8AA6-85AC61BFA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3429000"/>
            <a:ext cx="6953096" cy="2324100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21" name="Cerchio">
            <a:extLst>
              <a:ext uri="{FF2B5EF4-FFF2-40B4-BE49-F238E27FC236}">
                <a16:creationId xmlns:a16="http://schemas.microsoft.com/office/drawing/2014/main" id="{6E7576C8-25DA-044B-E1DD-8104EE1A54CF}"/>
              </a:ext>
            </a:extLst>
          </p:cNvPr>
          <p:cNvSpPr/>
          <p:nvPr userDrawn="1"/>
        </p:nvSpPr>
        <p:spPr>
          <a:xfrm rot="5400000">
            <a:off x="7572787" y="-581302"/>
            <a:ext cx="4010172" cy="4010432"/>
          </a:xfrm>
          <a:prstGeom prst="ellipse">
            <a:avLst/>
          </a:prstGeom>
          <a:gradFill flip="none" rotWithShape="1">
            <a:gsLst>
              <a:gs pos="85000">
                <a:srgbClr val="FFFFFF">
                  <a:alpha val="0"/>
                </a:srgbClr>
              </a:gs>
              <a:gs pos="0">
                <a:srgbClr val="8795A8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22" name="Cerchio">
            <a:extLst>
              <a:ext uri="{FF2B5EF4-FFF2-40B4-BE49-F238E27FC236}">
                <a16:creationId xmlns:a16="http://schemas.microsoft.com/office/drawing/2014/main" id="{30211EF7-C505-8055-D080-3F3D88BB6BE8}"/>
              </a:ext>
            </a:extLst>
          </p:cNvPr>
          <p:cNvSpPr/>
          <p:nvPr userDrawn="1"/>
        </p:nvSpPr>
        <p:spPr>
          <a:xfrm rot="16200000">
            <a:off x="7572787" y="3428871"/>
            <a:ext cx="4010172" cy="4010432"/>
          </a:xfrm>
          <a:prstGeom prst="ellipse">
            <a:avLst/>
          </a:prstGeom>
          <a:gradFill flip="none" rotWithShape="1">
            <a:gsLst>
              <a:gs pos="85000">
                <a:srgbClr val="FFFFFF">
                  <a:alpha val="0"/>
                </a:srgbClr>
              </a:gs>
              <a:gs pos="0">
                <a:srgbClr val="8795A8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Manrope" pitchFamily="2" charset="0"/>
              <a:cs typeface="Arial" panose="020B0604020202020204" pitchFamily="34" charset="0"/>
            </a:endParaRPr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51B1F0B2-95BC-48D0-A4B9-DD912BE07B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559" y="557094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88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io_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e 10">
            <a:extLst>
              <a:ext uri="{FF2B5EF4-FFF2-40B4-BE49-F238E27FC236}">
                <a16:creationId xmlns:a16="http://schemas.microsoft.com/office/drawing/2014/main" id="{35E14663-8764-4DCE-B9CB-7C9A4CEA9BB5}"/>
              </a:ext>
            </a:extLst>
          </p:cNvPr>
          <p:cNvSpPr/>
          <p:nvPr userDrawn="1"/>
        </p:nvSpPr>
        <p:spPr>
          <a:xfrm rot="6083929">
            <a:off x="1311375" y="1414011"/>
            <a:ext cx="10887270" cy="10887979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1418313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Titolo del divisorio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7C40DD1-2473-433A-86AF-A19E5D1C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5417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Title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E4E6DD-3673-45F3-B980-656947B0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1418312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1418312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2717320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4D2183DA-6999-4DF4-AE0B-EDCD20466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5931" y="3961597"/>
            <a:ext cx="3091107" cy="2359025"/>
          </a:xfrm>
        </p:spPr>
        <p:txBody>
          <a:bodyPr anchor="b">
            <a:normAutofit/>
          </a:bodyPr>
          <a:lstStyle>
            <a:lvl1pPr algn="r">
              <a:defRPr sz="96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0518539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tudente-6.jpg">
            <a:extLst>
              <a:ext uri="{FF2B5EF4-FFF2-40B4-BE49-F238E27FC236}">
                <a16:creationId xmlns:a16="http://schemas.microsoft.com/office/drawing/2014/main" id="{DA0DDB76-F351-4164-94AE-C6D2D1E45F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8" b="7868"/>
          <a:stretch/>
        </p:blipFill>
        <p:spPr>
          <a:xfrm>
            <a:off x="1" y="-15446"/>
            <a:ext cx="12202569" cy="6873447"/>
          </a:xfrm>
          <a:prstGeom prst="rect">
            <a:avLst/>
          </a:prstGeom>
        </p:spPr>
      </p:pic>
      <p:sp>
        <p:nvSpPr>
          <p:cNvPr id="12" name="Rettangolo">
            <a:extLst>
              <a:ext uri="{FF2B5EF4-FFF2-40B4-BE49-F238E27FC236}">
                <a16:creationId xmlns:a16="http://schemas.microsoft.com/office/drawing/2014/main" id="{A66CE9DD-F14C-4A96-8D86-1FA07F6449E0}"/>
              </a:ext>
            </a:extLst>
          </p:cNvPr>
          <p:cNvSpPr/>
          <p:nvPr userDrawn="1"/>
        </p:nvSpPr>
        <p:spPr>
          <a:xfrm>
            <a:off x="0" y="0"/>
            <a:ext cx="12212345" cy="685800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72000">
                <a:srgbClr val="FFFFFF"/>
              </a:gs>
            </a:gsLst>
            <a:lin ang="5400000" scaled="0"/>
            <a:tileRect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Linea">
            <a:extLst>
              <a:ext uri="{FF2B5EF4-FFF2-40B4-BE49-F238E27FC236}">
                <a16:creationId xmlns:a16="http://schemas.microsoft.com/office/drawing/2014/main" id="{B39406AE-79B6-49A1-923B-123760D8505F}"/>
              </a:ext>
            </a:extLst>
          </p:cNvPr>
          <p:cNvSpPr/>
          <p:nvPr userDrawn="1"/>
        </p:nvSpPr>
        <p:spPr>
          <a:xfrm>
            <a:off x="0" y="1980994"/>
            <a:ext cx="12192795" cy="0"/>
          </a:xfrm>
          <a:prstGeom prst="line">
            <a:avLst/>
          </a:prstGeom>
          <a:ln w="6350">
            <a:solidFill>
              <a:schemeClr val="accent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7" name="Linea">
            <a:extLst>
              <a:ext uri="{FF2B5EF4-FFF2-40B4-BE49-F238E27FC236}">
                <a16:creationId xmlns:a16="http://schemas.microsoft.com/office/drawing/2014/main" id="{DCC9F3C9-7921-43F1-BB63-5744C63E565E}"/>
              </a:ext>
            </a:extLst>
          </p:cNvPr>
          <p:cNvSpPr/>
          <p:nvPr userDrawn="1"/>
        </p:nvSpPr>
        <p:spPr>
          <a:xfrm flipV="1">
            <a:off x="10715224" y="15448"/>
            <a:ext cx="0" cy="6827108"/>
          </a:xfrm>
          <a:prstGeom prst="line">
            <a:avLst/>
          </a:prstGeom>
          <a:ln w="6350">
            <a:solidFill>
              <a:schemeClr val="tx2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1CCADD42-EE9E-4858-B6FB-01BA6E38FAD3}"/>
              </a:ext>
            </a:extLst>
          </p:cNvPr>
          <p:cNvSpPr/>
          <p:nvPr userDrawn="1"/>
        </p:nvSpPr>
        <p:spPr>
          <a:xfrm rot="18900000">
            <a:off x="-172754" y="1980994"/>
            <a:ext cx="10887979" cy="10887270"/>
          </a:xfrm>
          <a:prstGeom prst="ellipse">
            <a:avLst/>
          </a:prstGeom>
          <a:gradFill flip="none" rotWithShape="1">
            <a:gsLst>
              <a:gs pos="85000">
                <a:srgbClr val="FFFFFF">
                  <a:alpha val="0"/>
                </a:srgbClr>
              </a:gs>
              <a:gs pos="0">
                <a:schemeClr val="accent3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lvl="0" algn="ctr" defTabSz="412756"/>
            <a:endParaRPr lang="it-IT" sz="1600" dirty="0">
              <a:solidFill>
                <a:srgbClr val="FFFFFF"/>
              </a:solidFill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15" name="Tema / Titolo / Docente  |  00. 00. 0000">
            <a:extLst>
              <a:ext uri="{FF2B5EF4-FFF2-40B4-BE49-F238E27FC236}">
                <a16:creationId xmlns:a16="http://schemas.microsoft.com/office/drawing/2014/main" id="{43EB2AAE-2F64-43C5-B8E8-F199350D7390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tx2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16" name="Titolo 5">
            <a:extLst>
              <a:ext uri="{FF2B5EF4-FFF2-40B4-BE49-F238E27FC236}">
                <a16:creationId xmlns:a16="http://schemas.microsoft.com/office/drawing/2014/main" id="{E8F7923B-B8EC-4C6A-A6CA-70D16747D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76" y="3448466"/>
            <a:ext cx="6953096" cy="2108271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18" name="Segnaposto testo 11">
            <a:extLst>
              <a:ext uri="{FF2B5EF4-FFF2-40B4-BE49-F238E27FC236}">
                <a16:creationId xmlns:a16="http://schemas.microsoft.com/office/drawing/2014/main" id="{7B2691BB-C18A-4BDF-B8C5-3FE9669646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0710" y="2898987"/>
            <a:ext cx="4833938" cy="392112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/>
              <a:t>Sottotitolo</a:t>
            </a: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FD1FC0B6-D466-4AA7-8BF6-E6C5BD1539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5574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udente-6.jpg">
            <a:extLst>
              <a:ext uri="{FF2B5EF4-FFF2-40B4-BE49-F238E27FC236}">
                <a16:creationId xmlns:a16="http://schemas.microsoft.com/office/drawing/2014/main" id="{9A8088A1-BE02-A45C-F2B7-D9182C7D25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t="901" r="14721" b="26146"/>
          <a:stretch/>
        </p:blipFill>
        <p:spPr>
          <a:xfrm>
            <a:off x="1" y="-15446"/>
            <a:ext cx="12202569" cy="6873447"/>
          </a:xfrm>
          <a:prstGeom prst="rect">
            <a:avLst/>
          </a:prstGeom>
        </p:spPr>
      </p:pic>
      <p:sp>
        <p:nvSpPr>
          <p:cNvPr id="13" name="Rettangolo">
            <a:extLst>
              <a:ext uri="{FF2B5EF4-FFF2-40B4-BE49-F238E27FC236}">
                <a16:creationId xmlns:a16="http://schemas.microsoft.com/office/drawing/2014/main" id="{C0958222-67A2-407E-B29D-7EAE366C03C4}"/>
              </a:ext>
            </a:extLst>
          </p:cNvPr>
          <p:cNvSpPr/>
          <p:nvPr userDrawn="1"/>
        </p:nvSpPr>
        <p:spPr>
          <a:xfrm>
            <a:off x="-9775" y="-15448"/>
            <a:ext cx="12212345" cy="6873447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46000">
                <a:schemeClr val="accent1">
                  <a:alpha val="40000"/>
                </a:schemeClr>
              </a:gs>
              <a:gs pos="72000">
                <a:schemeClr val="accent1"/>
              </a:gs>
            </a:gsLst>
            <a:lin ang="5400000" scaled="0"/>
            <a:tileRect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Linea">
            <a:extLst>
              <a:ext uri="{FF2B5EF4-FFF2-40B4-BE49-F238E27FC236}">
                <a16:creationId xmlns:a16="http://schemas.microsoft.com/office/drawing/2014/main" id="{B39406AE-79B6-49A1-923B-123760D8505F}"/>
              </a:ext>
            </a:extLst>
          </p:cNvPr>
          <p:cNvSpPr/>
          <p:nvPr userDrawn="1"/>
        </p:nvSpPr>
        <p:spPr>
          <a:xfrm>
            <a:off x="0" y="1980994"/>
            <a:ext cx="121927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7" name="Linea">
            <a:extLst>
              <a:ext uri="{FF2B5EF4-FFF2-40B4-BE49-F238E27FC236}">
                <a16:creationId xmlns:a16="http://schemas.microsoft.com/office/drawing/2014/main" id="{DCC9F3C9-7921-43F1-BB63-5744C63E565E}"/>
              </a:ext>
            </a:extLst>
          </p:cNvPr>
          <p:cNvSpPr/>
          <p:nvPr userDrawn="1"/>
        </p:nvSpPr>
        <p:spPr>
          <a:xfrm flipV="1">
            <a:off x="10715224" y="15448"/>
            <a:ext cx="0" cy="6827108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1CCADD42-EE9E-4858-B6FB-01BA6E38FAD3}"/>
              </a:ext>
            </a:extLst>
          </p:cNvPr>
          <p:cNvSpPr/>
          <p:nvPr userDrawn="1"/>
        </p:nvSpPr>
        <p:spPr>
          <a:xfrm rot="20927104">
            <a:off x="-172754" y="1980994"/>
            <a:ext cx="10887979" cy="10887270"/>
          </a:xfrm>
          <a:prstGeom prst="ellipse">
            <a:avLst/>
          </a:prstGeom>
          <a:gradFill flip="none" rotWithShape="1">
            <a:gsLst>
              <a:gs pos="9000">
                <a:schemeClr val="bg1">
                  <a:alpha val="40000"/>
                </a:schemeClr>
              </a:gs>
              <a:gs pos="80000">
                <a:schemeClr val="bg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15" name="Tema / Titolo / Docente  |  00. 00. 0000">
            <a:extLst>
              <a:ext uri="{FF2B5EF4-FFF2-40B4-BE49-F238E27FC236}">
                <a16:creationId xmlns:a16="http://schemas.microsoft.com/office/drawing/2014/main" id="{43EB2AAE-2F64-43C5-B8E8-F199350D7390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16" name="Titolo 5">
            <a:extLst>
              <a:ext uri="{FF2B5EF4-FFF2-40B4-BE49-F238E27FC236}">
                <a16:creationId xmlns:a16="http://schemas.microsoft.com/office/drawing/2014/main" id="{E8F7923B-B8EC-4C6A-A6CA-70D16747D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75" y="3448466"/>
            <a:ext cx="9719547" cy="2108271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18" name="Segnaposto testo 11">
            <a:extLst>
              <a:ext uri="{FF2B5EF4-FFF2-40B4-BE49-F238E27FC236}">
                <a16:creationId xmlns:a16="http://schemas.microsoft.com/office/drawing/2014/main" id="{7B2691BB-C18A-4BDF-B8C5-3FE9669646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0710" y="2898987"/>
            <a:ext cx="4833938" cy="392112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Sottotitolo</a:t>
            </a:r>
          </a:p>
        </p:txBody>
      </p:sp>
      <p:pic>
        <p:nvPicPr>
          <p:cNvPr id="20" name="Elemento grafico 19">
            <a:extLst>
              <a:ext uri="{FF2B5EF4-FFF2-40B4-BE49-F238E27FC236}">
                <a16:creationId xmlns:a16="http://schemas.microsoft.com/office/drawing/2014/main" id="{C25B4BF5-56C8-4835-8120-0EDA4A4098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67224" y="5944561"/>
            <a:ext cx="2088000" cy="6763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005F50-4CBA-14E0-55F7-5653A016810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501669" y="5728645"/>
            <a:ext cx="2457677" cy="103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423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Finale">
    <p:bg>
      <p:bgPr>
        <a:gradFill>
          <a:gsLst>
            <a:gs pos="0">
              <a:schemeClr val="tx1"/>
            </a:gs>
            <a:gs pos="100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erchio">
            <a:extLst>
              <a:ext uri="{FF2B5EF4-FFF2-40B4-BE49-F238E27FC236}">
                <a16:creationId xmlns:a16="http://schemas.microsoft.com/office/drawing/2014/main" id="{5F9D2376-F92C-70CC-7E4A-0F195E3EA543}"/>
              </a:ext>
            </a:extLst>
          </p:cNvPr>
          <p:cNvSpPr/>
          <p:nvPr userDrawn="1"/>
        </p:nvSpPr>
        <p:spPr>
          <a:xfrm rot="10800000">
            <a:off x="7559558" y="-1156784"/>
            <a:ext cx="4010434" cy="4010172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368"/>
                </a:srgbClr>
              </a:gs>
              <a:gs pos="13661">
                <a:srgbClr val="8896A9">
                  <a:alpha val="15184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6" name="Cerchio">
            <a:extLst>
              <a:ext uri="{FF2B5EF4-FFF2-40B4-BE49-F238E27FC236}">
                <a16:creationId xmlns:a16="http://schemas.microsoft.com/office/drawing/2014/main" id="{A0BCD1D3-187F-0F81-48F7-30E4CB14B416}"/>
              </a:ext>
            </a:extLst>
          </p:cNvPr>
          <p:cNvSpPr/>
          <p:nvPr userDrawn="1"/>
        </p:nvSpPr>
        <p:spPr>
          <a:xfrm>
            <a:off x="7559559" y="2853390"/>
            <a:ext cx="4010432" cy="4010171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000"/>
                </a:srgbClr>
              </a:gs>
              <a:gs pos="13661">
                <a:srgbClr val="8896A9">
                  <a:alpha val="14846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>
                    <a:alpha val="20092"/>
                  </a:srgb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2B7B3A0A-3A1B-42DE-B9AE-23655BAD3745}"/>
              </a:ext>
            </a:extLst>
          </p:cNvPr>
          <p:cNvCxnSpPr>
            <a:cxnSpLocks/>
          </p:cNvCxnSpPr>
          <p:nvPr userDrawn="1"/>
        </p:nvCxnSpPr>
        <p:spPr>
          <a:xfrm>
            <a:off x="11569992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D11F552-5459-4905-94FE-760C82166453}"/>
              </a:ext>
            </a:extLst>
          </p:cNvPr>
          <p:cNvCxnSpPr>
            <a:cxnSpLocks/>
          </p:cNvCxnSpPr>
          <p:nvPr userDrawn="1"/>
        </p:nvCxnSpPr>
        <p:spPr>
          <a:xfrm>
            <a:off x="7534019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FD66269-DBF7-485E-8F18-092A9E8BABC4}"/>
              </a:ext>
            </a:extLst>
          </p:cNvPr>
          <p:cNvCxnSpPr>
            <a:cxnSpLocks/>
          </p:cNvCxnSpPr>
          <p:nvPr userDrawn="1"/>
        </p:nvCxnSpPr>
        <p:spPr>
          <a:xfrm>
            <a:off x="0" y="2853390"/>
            <a:ext cx="12192000" cy="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F23B4B4-BBE2-4A30-A8C2-C0000C21DCBE}"/>
              </a:ext>
            </a:extLst>
          </p:cNvPr>
          <p:cNvSpPr txBox="1"/>
          <p:nvPr userDrawn="1"/>
        </p:nvSpPr>
        <p:spPr>
          <a:xfrm>
            <a:off x="516328" y="5140232"/>
            <a:ext cx="393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 err="1">
                <a:solidFill>
                  <a:schemeClr val="bg1"/>
                </a:solidFill>
              </a:rPr>
              <a:t>Contacts</a:t>
            </a:r>
            <a:endParaRPr lang="it-IT" sz="12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FF7470-F8B0-6C9C-2F69-AC974CD75B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880870" y="5310168"/>
            <a:ext cx="2826149" cy="11954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A5C03E-6481-B696-3697-C919E2A4CB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1424" y="271218"/>
            <a:ext cx="2091109" cy="676715"/>
          </a:xfrm>
          <a:prstGeom prst="rect">
            <a:avLst/>
          </a:prstGeom>
        </p:spPr>
      </p:pic>
      <p:sp>
        <p:nvSpPr>
          <p:cNvPr id="8" name="CasellaDiTesto 11">
            <a:extLst>
              <a:ext uri="{FF2B5EF4-FFF2-40B4-BE49-F238E27FC236}">
                <a16:creationId xmlns:a16="http://schemas.microsoft.com/office/drawing/2014/main" id="{BF9A3C1C-0C3F-15D3-FC97-BB036B6080A6}"/>
              </a:ext>
            </a:extLst>
          </p:cNvPr>
          <p:cNvSpPr txBox="1"/>
          <p:nvPr userDrawn="1"/>
        </p:nvSpPr>
        <p:spPr>
          <a:xfrm>
            <a:off x="516329" y="5417231"/>
            <a:ext cx="66661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it-IT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Building B12</a:t>
            </a:r>
          </a:p>
          <a:p>
            <a:pPr>
              <a:spcBef>
                <a:spcPts val="300"/>
              </a:spcBef>
            </a:pPr>
            <a:r>
              <a:rPr lang="it-IT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Campus Bovisa, Via La Masa 34, 20156, Milan, </a:t>
            </a:r>
            <a:r>
              <a:rPr lang="it-IT" sz="12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Italy</a:t>
            </a:r>
            <a:r>
              <a:rPr lang="it-IT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it-IT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02 2399 6349</a:t>
            </a:r>
          </a:p>
          <a:p>
            <a:pPr>
              <a:spcBef>
                <a:spcPts val="300"/>
              </a:spcBef>
            </a:pPr>
            <a:r>
              <a:rPr lang="it-IT" sz="12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stefano.marchetti@polimi.it</a:t>
            </a:r>
            <a:endParaRPr lang="it-IT" sz="1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>
              <a:spcBef>
                <a:spcPts val="300"/>
              </a:spcBef>
            </a:pPr>
            <a:r>
              <a:rPr lang="it-IT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www.lasar.polimi.it</a:t>
            </a:r>
            <a:endParaRPr lang="it-IT" sz="1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000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io_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1418313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Titolo del divisorio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7C40DD1-2473-433A-86AF-A19E5D1C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5417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Title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E4E6DD-3673-45F3-B980-656947B0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1418312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1418312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2717320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4D2183DA-6999-4DF4-AE0B-EDCD20466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32985" y="3961597"/>
            <a:ext cx="2924053" cy="2359025"/>
          </a:xfrm>
        </p:spPr>
        <p:txBody>
          <a:bodyPr anchor="b">
            <a:normAutofit/>
          </a:bodyPr>
          <a:lstStyle>
            <a:lvl1pPr algn="r">
              <a:defRPr sz="96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22318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io_C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1418313"/>
            <a:ext cx="8640763" cy="1284268"/>
          </a:xfrm>
        </p:spPr>
        <p:txBody>
          <a:bodyPr anchor="ctr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Titolo del divisorio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7C40DD1-2473-433A-86AF-A19E5D1C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5417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Title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E4E6DD-3673-45F3-B980-656947B0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1418312"/>
            <a:ext cx="1284270" cy="1284270"/>
          </a:xfrm>
          <a:prstGeom prst="ellipse">
            <a:avLst/>
          </a:prstGeom>
          <a:noFill/>
          <a:ln w="9525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1418312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2717320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4D2183DA-6999-4DF4-AE0B-EDCD20466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20808" y="3961597"/>
            <a:ext cx="3636230" cy="2359025"/>
          </a:xfrm>
        </p:spPr>
        <p:txBody>
          <a:bodyPr anchor="b">
            <a:normAutofit/>
          </a:bodyPr>
          <a:lstStyle>
            <a:lvl1pPr algn="r">
              <a:defRPr sz="960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557231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nale_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e 9">
            <a:extLst>
              <a:ext uri="{FF2B5EF4-FFF2-40B4-BE49-F238E27FC236}">
                <a16:creationId xmlns:a16="http://schemas.microsoft.com/office/drawing/2014/main" id="{29206C3E-8262-4BAC-A209-F4327335E1F0}"/>
              </a:ext>
            </a:extLst>
          </p:cNvPr>
          <p:cNvSpPr/>
          <p:nvPr userDrawn="1"/>
        </p:nvSpPr>
        <p:spPr>
          <a:xfrm rot="11483929">
            <a:off x="1293786" y="-5274490"/>
            <a:ext cx="10887270" cy="10887979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4295077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Chiusura / Ringraziamenti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4295076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4295076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5594084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10">
            <a:extLst>
              <a:ext uri="{FF2B5EF4-FFF2-40B4-BE49-F238E27FC236}">
                <a16:creationId xmlns:a16="http://schemas.microsoft.com/office/drawing/2014/main" id="{E4786A85-B23B-420C-9463-CF262A126A21}"/>
              </a:ext>
            </a:extLst>
          </p:cNvPr>
          <p:cNvSpPr/>
          <p:nvPr userDrawn="1"/>
        </p:nvSpPr>
        <p:spPr>
          <a:xfrm rot="11483929">
            <a:off x="652366" y="5545716"/>
            <a:ext cx="10887270" cy="10887979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77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nale_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4295077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Chiusura / Ringraziamenti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4295076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4295076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5594084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493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 test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08073"/>
            <a:ext cx="8640000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8640000" cy="4429125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7965171-C032-FE1F-58D2-49807F287B3D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42E806-136B-DA9C-71A7-5244DFBA1F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69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 testo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5330113" cy="4429125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10" name="Segnaposto testo 6">
            <a:extLst>
              <a:ext uri="{FF2B5EF4-FFF2-40B4-BE49-F238E27FC236}">
                <a16:creationId xmlns:a16="http://schemas.microsoft.com/office/drawing/2014/main" id="{A91EDD17-1F39-46F2-A6AE-0DA93D9DE7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0000" y="2060575"/>
            <a:ext cx="5330113" cy="4429125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A0A1124-4225-FA39-0C16-D05749567229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3384BCF-CD5C-5A0C-AA13-F7A81F1338E2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2" name="Segnaposto piè di pagina 3">
            <a:extLst>
              <a:ext uri="{FF2B5EF4-FFF2-40B4-BE49-F238E27FC236}">
                <a16:creationId xmlns:a16="http://schemas.microsoft.com/office/drawing/2014/main" id="{4BEB1F78-6BEB-9FCE-0B86-B32BEFF9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6B2A9-DCCF-A9A2-6D62-6F615321C1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09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image" Target="../media/image3.svg"/><Relationship Id="rId5" Type="http://schemas.openxmlformats.org/officeDocument/2006/relationships/slideLayout" Target="../slideLayouts/slideLayout29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8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93F0EDA-05BE-4DD7-962F-394BE079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F0C82C2-529C-45CC-B0FD-8E1A68BA4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2060575"/>
            <a:ext cx="11522075" cy="44291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0"/>
            <a:r>
              <a:rPr lang="it-IT" dirty="0"/>
              <a:t>Secondo livello</a:t>
            </a:r>
          </a:p>
          <a:p>
            <a:pPr lvl="0"/>
            <a:r>
              <a:rPr lang="it-IT" dirty="0"/>
              <a:t>Terzo livello</a:t>
            </a:r>
          </a:p>
          <a:p>
            <a:pPr lvl="0"/>
            <a:r>
              <a:rPr lang="it-IT" dirty="0"/>
              <a:t>Quarto livello</a:t>
            </a:r>
          </a:p>
          <a:p>
            <a:pPr lvl="0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2393C94-ABEE-455B-B13B-0EB6402D37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2" y="54176"/>
            <a:ext cx="41148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Title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A960919-4893-43E8-BAF3-C8C59F419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4538" y="39688"/>
            <a:ext cx="10425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21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680" r:id="rId3"/>
    <p:sldLayoutId id="2147483717" r:id="rId4"/>
    <p:sldLayoutId id="2147483681" r:id="rId5"/>
    <p:sldLayoutId id="2147483682" r:id="rId6"/>
    <p:sldLayoutId id="2147483719" r:id="rId7"/>
    <p:sldLayoutId id="2147483671" r:id="rId8"/>
    <p:sldLayoutId id="2147483726" r:id="rId9"/>
    <p:sldLayoutId id="2147483727" r:id="rId10"/>
    <p:sldLayoutId id="2147483662" r:id="rId11"/>
    <p:sldLayoutId id="2147483670" r:id="rId12"/>
    <p:sldLayoutId id="2147483720" r:id="rId13"/>
    <p:sldLayoutId id="2147483672" r:id="rId14"/>
    <p:sldLayoutId id="2147483677" r:id="rId15"/>
    <p:sldLayoutId id="2147483732" r:id="rId16"/>
    <p:sldLayoutId id="2147483721" r:id="rId17"/>
    <p:sldLayoutId id="2147483723" r:id="rId18"/>
    <p:sldLayoutId id="2147483724" r:id="rId19"/>
    <p:sldLayoutId id="2147483673" r:id="rId20"/>
    <p:sldLayoutId id="2147483674" r:id="rId21"/>
    <p:sldLayoutId id="2147483725" r:id="rId22"/>
    <p:sldLayoutId id="2147483675" r:id="rId23"/>
    <p:sldLayoutId id="2147483676" r:id="rId24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469" userDrawn="1">
          <p15:clr>
            <a:srgbClr val="F26B43"/>
          </p15:clr>
        </p15:guide>
        <p15:guide id="2" pos="211" userDrawn="1">
          <p15:clr>
            <a:srgbClr val="F26B43"/>
          </p15:clr>
        </p15:guide>
        <p15:guide id="3" pos="2026" userDrawn="1">
          <p15:clr>
            <a:srgbClr val="F26B43"/>
          </p15:clr>
        </p15:guide>
        <p15:guide id="4" pos="1799" userDrawn="1">
          <p15:clr>
            <a:srgbClr val="F26B43"/>
          </p15:clr>
        </p15:guide>
        <p15:guide id="5" orient="horz" pos="1298" userDrawn="1">
          <p15:clr>
            <a:srgbClr val="F26B43"/>
          </p15:clr>
        </p15:guide>
        <p15:guide id="6" orient="horz" pos="4088" userDrawn="1">
          <p15:clr>
            <a:srgbClr val="F26B43"/>
          </p15:clr>
        </p15:guide>
        <p15:guide id="7" orient="horz" pos="255" userDrawn="1">
          <p15:clr>
            <a:srgbClr val="F26B43"/>
          </p15:clr>
        </p15:guide>
        <p15:guide id="8" orient="horz" pos="981" userDrawn="1">
          <p15:clr>
            <a:srgbClr val="F26B43"/>
          </p15:clr>
        </p15:guide>
        <p15:guide id="9" orient="horz" pos="504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93F0EDA-05BE-4DD7-962F-394BE079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F0C82C2-529C-45CC-B0FD-8E1A68BA4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2060575"/>
            <a:ext cx="11522075" cy="4429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FB66F8F4-AB84-8C0C-EF6A-EE9558B8B4F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04276" y="6584047"/>
            <a:ext cx="811524" cy="26288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4B7E0BF-81D8-EC14-21AA-274C29334F6C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</p:spTree>
    <p:extLst>
      <p:ext uri="{BB962C8B-B14F-4D97-AF65-F5344CB8AC3E}">
        <p14:creationId xmlns:p14="http://schemas.microsoft.com/office/powerpoint/2010/main" val="4066552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12" r:id="rId2"/>
    <p:sldLayoutId id="2147483705" r:id="rId3"/>
    <p:sldLayoutId id="2147483706" r:id="rId4"/>
    <p:sldLayoutId id="2147483709" r:id="rId5"/>
    <p:sldLayoutId id="2147483714" r:id="rId6"/>
    <p:sldLayoutId id="2147483729" r:id="rId7"/>
    <p:sldLayoutId id="2147483715" r:id="rId8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469" userDrawn="1">
          <p15:clr>
            <a:srgbClr val="F26B43"/>
          </p15:clr>
        </p15:guide>
        <p15:guide id="2" pos="211" userDrawn="1">
          <p15:clr>
            <a:srgbClr val="F26B43"/>
          </p15:clr>
        </p15:guide>
        <p15:guide id="3" pos="2026" userDrawn="1">
          <p15:clr>
            <a:srgbClr val="F26B43"/>
          </p15:clr>
        </p15:guide>
        <p15:guide id="4" pos="1799" userDrawn="1">
          <p15:clr>
            <a:srgbClr val="F26B43"/>
          </p15:clr>
        </p15:guide>
        <p15:guide id="5" orient="horz" pos="1298" userDrawn="1">
          <p15:clr>
            <a:srgbClr val="F26B43"/>
          </p15:clr>
        </p15:guide>
        <p15:guide id="6" orient="horz" pos="4088" userDrawn="1">
          <p15:clr>
            <a:srgbClr val="F26B43"/>
          </p15:clr>
        </p15:guide>
        <p15:guide id="7" orient="horz" pos="255" userDrawn="1">
          <p15:clr>
            <a:srgbClr val="F26B43"/>
          </p15:clr>
        </p15:guide>
        <p15:guide id="8" orient="horz" pos="981" userDrawn="1">
          <p15:clr>
            <a:srgbClr val="F26B43"/>
          </p15:clr>
        </p15:guide>
        <p15:guide id="9" orient="horz" pos="504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139C8332-124C-4AAA-8F96-961CED6E6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331" y="1753103"/>
            <a:ext cx="10158044" cy="2108271"/>
          </a:xfrm>
        </p:spPr>
        <p:txBody>
          <a:bodyPr/>
          <a:lstStyle/>
          <a:p>
            <a:r>
              <a:rPr lang="en-US" sz="3400" noProof="0" dirty="0"/>
              <a:t>Multi-criteria optimization of budget allocation for resilience improvement of critical infrastructures exposed to natural hazards and climate change</a:t>
            </a:r>
            <a:br>
              <a:rPr lang="en-US" sz="3400" noProof="0" dirty="0"/>
            </a:br>
            <a:endParaRPr lang="en-US" sz="3400" noProof="0" dirty="0"/>
          </a:p>
        </p:txBody>
      </p:sp>
    </p:spTree>
    <p:extLst>
      <p:ext uri="{BB962C8B-B14F-4D97-AF65-F5344CB8AC3E}">
        <p14:creationId xmlns:p14="http://schemas.microsoft.com/office/powerpoint/2010/main" val="1830380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AA6AC-0BFE-F1CA-6751-B88349FC8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 list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2C7AA-158D-0881-4AA7-19D2CCB74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BA3667-62B9-080D-BB4E-33A61E17E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10</a:t>
            </a:fld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0E03CA-F534-2F48-FAE5-E32EBA1D70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2" y="1397282"/>
            <a:ext cx="10607357" cy="4840958"/>
          </a:xfrm>
        </p:spPr>
        <p:txBody>
          <a:bodyPr/>
          <a:lstStyle/>
          <a:p>
            <a:r>
              <a:rPr lang="en-US" sz="2000" dirty="0"/>
              <a:t>Wall cost model (Thomas)</a:t>
            </a:r>
          </a:p>
          <a:p>
            <a:r>
              <a:rPr lang="en-US" sz="2000" dirty="0"/>
              <a:t>Areas of each asset that can be improved (Santi)</a:t>
            </a:r>
          </a:p>
          <a:p>
            <a:endParaRPr lang="en-US" sz="2000" dirty="0"/>
          </a:p>
          <a:p>
            <a:r>
              <a:rPr lang="en-US" sz="2000" dirty="0"/>
              <a:t>Ste: </a:t>
            </a:r>
          </a:p>
          <a:p>
            <a:r>
              <a:rPr lang="en-US" sz="2000" dirty="0"/>
              <a:t>Test on some scenarios and compare with expert-based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4357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40625-E335-0771-14ED-9C4698095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extensions for journal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49F8C8-99E5-4426-54BE-728FC779A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4CD18D-B9C4-013D-1820-52FBEB6BD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11</a:t>
            </a:fld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5EA323-4380-9E4A-ACF9-0FDCEAB22F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2" y="1620802"/>
            <a:ext cx="10851198" cy="44291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 conference paper only nodes fail (links are always safe) -&gt; probably we have a hurricane to have such big floods -&gt; wind fragility for electrical links (multi-hazard!) -&gt; investments to improve the links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Allow investments to build new assets –&gt; dynamic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Multiple decision-makers and climate scenarios -&gt; ”robust” agent</a:t>
            </a:r>
          </a:p>
        </p:txBody>
      </p:sp>
    </p:spTree>
    <p:extLst>
      <p:ext uri="{BB962C8B-B14F-4D97-AF65-F5344CB8AC3E}">
        <p14:creationId xmlns:p14="http://schemas.microsoft.com/office/powerpoint/2010/main" val="984468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2C65C-1391-77E7-A475-873C072E1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C6D1D97-8DE8-4917-BCC9-68F263955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2</a:t>
            </a:fld>
            <a:endParaRPr lang="it-IT"/>
          </a:p>
        </p:txBody>
      </p:sp>
      <p:sp>
        <p:nvSpPr>
          <p:cNvPr id="8" name="Segnaposto numero diapositiva 4">
            <a:extLst>
              <a:ext uri="{FF2B5EF4-FFF2-40B4-BE49-F238E27FC236}">
                <a16:creationId xmlns:a16="http://schemas.microsoft.com/office/drawing/2014/main" id="{6A69B45D-2438-FB29-E7EF-178145BFA0B0}"/>
              </a:ext>
            </a:extLst>
          </p:cNvPr>
          <p:cNvSpPr txBox="1">
            <a:spLocks/>
          </p:cNvSpPr>
          <p:nvPr/>
        </p:nvSpPr>
        <p:spPr>
          <a:xfrm>
            <a:off x="10814538" y="39688"/>
            <a:ext cx="10425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it-IT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35EEA2-8D42-4D46-95A6-66E65FDC5EB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3F8E0F-211B-8247-1D1B-39F58626FABD}"/>
              </a:ext>
            </a:extLst>
          </p:cNvPr>
          <p:cNvSpPr txBox="1">
            <a:spLocks/>
          </p:cNvSpPr>
          <p:nvPr/>
        </p:nvSpPr>
        <p:spPr>
          <a:xfrm>
            <a:off x="539715" y="295078"/>
            <a:ext cx="8640000" cy="8400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Current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5C60F-39F5-20AB-4A69-54EF71282605}"/>
              </a:ext>
            </a:extLst>
          </p:cNvPr>
          <p:cNvSpPr txBox="1">
            <a:spLocks/>
          </p:cNvSpPr>
          <p:nvPr/>
        </p:nvSpPr>
        <p:spPr>
          <a:xfrm>
            <a:off x="211995" y="831506"/>
            <a:ext cx="11768010" cy="5885206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Hazard modelling</a:t>
            </a:r>
            <a:r>
              <a:rPr lang="en-US" sz="2000" dirty="0"/>
              <a:t>: flood events depth and duration sampled with copula and then spatially mapped onto the system topology (deterministic).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Climate change modeling</a:t>
            </a:r>
            <a:r>
              <a:rPr lang="en-US" sz="2000" dirty="0"/>
              <a:t>: the optimization allows selecting one specific climate scenarios or to sample one scenario in each realization (for robust agent training).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Impact computation</a:t>
            </a:r>
            <a:r>
              <a:rPr lang="en-US" sz="2000" dirty="0"/>
              <a:t>: the environment uses the sampled water depths to calculate the assets fragility, estimates downtime via recovery-time distributions (plus flood duration), and aggregates lost gas/power supply and affected population.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Observations (system state)</a:t>
            </a:r>
            <a:r>
              <a:rPr lang="en-US" sz="2000" dirty="0"/>
              <a:t>: current wall height for each asset and current sea level. </a:t>
            </a:r>
            <a:r>
              <a:rPr lang="en-US" sz="2000" dirty="0">
                <a:highlight>
                  <a:srgbClr val="FFFF00"/>
                </a:highlight>
              </a:rPr>
              <a:t>Partial observation of preferences?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Actions</a:t>
            </a:r>
            <a:r>
              <a:rPr lang="en-US" sz="2000" dirty="0"/>
              <a:t>: seven wall-height increments (0 to 3 m in 0.5 m steps) per asset. Repeated upgrades of same asset on consecutive decision times (every 5 years from 2025 to 2100) are cancelled and penalized.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Budget enforcement</a:t>
            </a:r>
            <a:r>
              <a:rPr lang="en-US" sz="2000" dirty="0"/>
              <a:t>: proposed upgrades are costed with a </a:t>
            </a:r>
            <a:r>
              <a:rPr lang="en-US" sz="2000" dirty="0">
                <a:highlight>
                  <a:srgbClr val="FFFF00"/>
                </a:highlight>
              </a:rPr>
              <a:t>wall cost model</a:t>
            </a:r>
            <a:r>
              <a:rPr lang="en-US" sz="2000" dirty="0"/>
              <a:t> (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</a:rPr>
              <a:t>STILL NEED REALISTIC AREAS FOR EACH ASSET</a:t>
            </a:r>
            <a:r>
              <a:rPr lang="en-US" sz="2000" dirty="0"/>
              <a:t>). If the yearly spend exceeds the budget, the most expensive increments are deleted until feasible.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Reward shaping</a:t>
            </a:r>
            <a:r>
              <a:rPr lang="en-US" sz="2000" dirty="0"/>
              <a:t>: losses for gas vs electricity and economic vs societal impacts are combined with the dynamic weight vector for decision-maker preferences.</a:t>
            </a:r>
          </a:p>
        </p:txBody>
      </p:sp>
    </p:spTree>
    <p:extLst>
      <p:ext uri="{BB962C8B-B14F-4D97-AF65-F5344CB8AC3E}">
        <p14:creationId xmlns:p14="http://schemas.microsoft.com/office/powerpoint/2010/main" val="2410778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F14A9-783D-CE61-88A7-B43B41CC9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30591AE-0F9A-3F7F-59CE-8DACD2898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3</a:t>
            </a:fld>
            <a:endParaRPr lang="it-IT"/>
          </a:p>
        </p:txBody>
      </p:sp>
      <p:sp>
        <p:nvSpPr>
          <p:cNvPr id="8" name="Segnaposto numero diapositiva 4">
            <a:extLst>
              <a:ext uri="{FF2B5EF4-FFF2-40B4-BE49-F238E27FC236}">
                <a16:creationId xmlns:a16="http://schemas.microsoft.com/office/drawing/2014/main" id="{92E3E1D0-C014-0294-A4CB-1100937A9303}"/>
              </a:ext>
            </a:extLst>
          </p:cNvPr>
          <p:cNvSpPr txBox="1">
            <a:spLocks/>
          </p:cNvSpPr>
          <p:nvPr/>
        </p:nvSpPr>
        <p:spPr>
          <a:xfrm>
            <a:off x="10814538" y="39688"/>
            <a:ext cx="10425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it-IT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35EEA2-8D42-4D46-95A6-66E65FDC5EB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62864812-DA2D-D26A-735E-72A05CDDEE0D}"/>
              </a:ext>
            </a:extLst>
          </p:cNvPr>
          <p:cNvSpPr txBox="1">
            <a:spLocks/>
          </p:cNvSpPr>
          <p:nvPr/>
        </p:nvSpPr>
        <p:spPr>
          <a:xfrm>
            <a:off x="539715" y="295078"/>
            <a:ext cx="8640000" cy="8400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More technical stuff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A5FD7E4A-8193-253A-A17D-E8205A206B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4556" y="1484150"/>
                <a:ext cx="11654884" cy="4351338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lang="it-IT" sz="16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lang="it-IT" sz="16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lang="it-IT" sz="16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lang="it-IT" sz="16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lang="it-IT" sz="16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Proximal Policy Optimization (PPO) Deep RL (Actor critic RL. Actor learns the policy and critic learns to evaluate the expected future rewards associated with the current state)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Actor and critic ANNs are both MLP with layers [128,128]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Linear entropy coefficient schedule to encourage exploration at the beginning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Actor and critic trained for 5 epochs every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~25000</m:t>
                    </m:r>
                  </m:oMath>
                </a14:m>
                <a:r>
                  <a:rPr lang="en-US" sz="2400" dirty="0"/>
                  <a:t> steps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Other hyperparameters are standard values</a:t>
                </a:r>
              </a:p>
            </p:txBody>
          </p:sp>
        </mc:Choice>
        <mc:Fallback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A5FD7E4A-8193-253A-A17D-E8205A206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56" y="1484150"/>
                <a:ext cx="11654884" cy="4351338"/>
              </a:xfrm>
              <a:prstGeom prst="rect">
                <a:avLst/>
              </a:prstGeom>
              <a:blipFill>
                <a:blip r:embed="rId3"/>
                <a:stretch>
                  <a:fillRect l="-653" r="-1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7952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6E433-3F02-541B-60F2-D15206EA1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structure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3A8316-F207-0CCD-2B85-7434BA8A7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3D9CAF-E2FF-1A0F-122D-6054D5706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4</a:t>
            </a:fld>
            <a:endParaRPr lang="it-I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22D49B-82CB-47BE-8F2C-983ED29B9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747" y="66967"/>
            <a:ext cx="7394826" cy="628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84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A1468-5DAD-807C-A6B8-88F86F1DF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test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0BB10E-0972-377A-28BC-E570EC153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BAB66-7D0C-BA77-EE64-157A406D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5</a:t>
            </a:fld>
            <a:endParaRPr lang="it-IT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FDB050-3771-6B41-25EE-E196BE735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099" y="249529"/>
            <a:ext cx="5960857" cy="613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38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graph of a cost per asset&#10;&#10;AI-generated content may be incorrect.">
            <a:extLst>
              <a:ext uri="{FF2B5EF4-FFF2-40B4-BE49-F238E27FC236}">
                <a16:creationId xmlns:a16="http://schemas.microsoft.com/office/drawing/2014/main" id="{2683447C-B760-8B83-1A20-BCD056BB6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640" y="404813"/>
            <a:ext cx="7315200" cy="29260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66A931-FBF8-371F-4B2B-DD9C03BF6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460" y="39688"/>
            <a:ext cx="8640000" cy="840083"/>
          </a:xfrm>
        </p:spPr>
        <p:txBody>
          <a:bodyPr/>
          <a:lstStyle/>
          <a:p>
            <a:r>
              <a:rPr lang="en-US" dirty="0"/>
              <a:t>Optimization test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55EFC-CCC7-3061-8975-02A65B23F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6</a:t>
            </a:fld>
            <a:endParaRPr lang="it-I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DE49C1-3C1B-69DC-6A5D-1B5A3ADB4F0F}"/>
              </a:ext>
            </a:extLst>
          </p:cNvPr>
          <p:cNvSpPr txBox="1"/>
          <p:nvPr/>
        </p:nvSpPr>
        <p:spPr>
          <a:xfrm>
            <a:off x="309300" y="1378931"/>
            <a:ext cx="2012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Gas-economic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CD46B5-FC1C-DF1D-A7A6-50716A579CB4}"/>
              </a:ext>
            </a:extLst>
          </p:cNvPr>
          <p:cNvSpPr txBox="1"/>
          <p:nvPr/>
        </p:nvSpPr>
        <p:spPr>
          <a:xfrm>
            <a:off x="309300" y="4305011"/>
            <a:ext cx="2200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Electricity-economic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B67219-AE03-2BD1-CFF0-CB53C3492431}"/>
              </a:ext>
            </a:extLst>
          </p:cNvPr>
          <p:cNvSpPr txBox="1"/>
          <p:nvPr/>
        </p:nvSpPr>
        <p:spPr>
          <a:xfrm>
            <a:off x="362930" y="2856824"/>
            <a:ext cx="2047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No investments on wind in both </a:t>
            </a:r>
            <a:r>
              <a:rPr lang="en-US" sz="1600" dirty="0">
                <a:sym typeface="Wingdings" pitchFamily="2" charset="2"/>
              </a:rPr>
              <a:t></a:t>
            </a:r>
            <a:endParaRPr lang="en-US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0A22E3-7FB7-F95A-9BC3-592D44D24197}"/>
              </a:ext>
            </a:extLst>
          </p:cNvPr>
          <p:cNvSpPr txBox="1"/>
          <p:nvPr/>
        </p:nvSpPr>
        <p:spPr>
          <a:xfrm>
            <a:off x="3281680" y="944685"/>
            <a:ext cx="281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More investments on LNG </a:t>
            </a:r>
          </a:p>
        </p:txBody>
      </p:sp>
      <p:pic>
        <p:nvPicPr>
          <p:cNvPr id="28" name="Picture 27" descr="A graph of a cost per asset&#10;&#10;AI-generated content may be incorrect.">
            <a:extLst>
              <a:ext uri="{FF2B5EF4-FFF2-40B4-BE49-F238E27FC236}">
                <a16:creationId xmlns:a16="http://schemas.microsoft.com/office/drawing/2014/main" id="{D7FB0662-86F6-775A-FA7B-E6707FEA7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640" y="3429000"/>
            <a:ext cx="7315200" cy="292608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65B3799-CC6A-BC6E-1B8E-F69DCC13CB1C}"/>
              </a:ext>
            </a:extLst>
          </p:cNvPr>
          <p:cNvSpPr txBox="1"/>
          <p:nvPr/>
        </p:nvSpPr>
        <p:spPr>
          <a:xfrm>
            <a:off x="7683594" y="3836804"/>
            <a:ext cx="2057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More investments on substations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92818E-EA0E-098A-0EEA-6673AC144FA7}"/>
              </a:ext>
            </a:extLst>
          </p:cNvPr>
          <p:cNvSpPr txBox="1"/>
          <p:nvPr/>
        </p:nvSpPr>
        <p:spPr>
          <a:xfrm>
            <a:off x="7838122" y="698464"/>
            <a:ext cx="2057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More investments on compressors </a:t>
            </a:r>
          </a:p>
        </p:txBody>
      </p:sp>
    </p:spTree>
    <p:extLst>
      <p:ext uri="{BB962C8B-B14F-4D97-AF65-F5344CB8AC3E}">
        <p14:creationId xmlns:p14="http://schemas.microsoft.com/office/powerpoint/2010/main" val="1169459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E2D4A-B14B-835C-307F-6B90B17AE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829A6-449D-955F-6821-407075155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460" y="404813"/>
            <a:ext cx="8640000" cy="840083"/>
          </a:xfrm>
        </p:spPr>
        <p:txBody>
          <a:bodyPr/>
          <a:lstStyle/>
          <a:p>
            <a:r>
              <a:rPr lang="en-US" dirty="0"/>
              <a:t>Optimization test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95976-4071-B56F-0C03-06C9BF274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7</a:t>
            </a:fld>
            <a:endParaRPr lang="it-I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76B0A9-7016-D023-B390-58C04110D247}"/>
              </a:ext>
            </a:extLst>
          </p:cNvPr>
          <p:cNvSpPr txBox="1"/>
          <p:nvPr/>
        </p:nvSpPr>
        <p:spPr>
          <a:xfrm>
            <a:off x="8248754" y="2217418"/>
            <a:ext cx="2012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Gas-economic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243DA2-1908-F163-811E-63FFDC313DF5}"/>
              </a:ext>
            </a:extLst>
          </p:cNvPr>
          <p:cNvSpPr txBox="1"/>
          <p:nvPr/>
        </p:nvSpPr>
        <p:spPr>
          <a:xfrm>
            <a:off x="1797206" y="2217418"/>
            <a:ext cx="2715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Electricity-economic</a:t>
            </a:r>
          </a:p>
        </p:txBody>
      </p:sp>
      <p:pic>
        <p:nvPicPr>
          <p:cNvPr id="9" name="Picture 8" descr="A green and blue squares&#10;&#10;AI-generated content may be incorrect.">
            <a:extLst>
              <a:ext uri="{FF2B5EF4-FFF2-40B4-BE49-F238E27FC236}">
                <a16:creationId xmlns:a16="http://schemas.microsoft.com/office/drawing/2014/main" id="{C5D78BB8-3BD6-6447-8401-F20AFC389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04429"/>
            <a:ext cx="5998283" cy="2399313"/>
          </a:xfrm>
          <a:prstGeom prst="rect">
            <a:avLst/>
          </a:prstGeom>
        </p:spPr>
      </p:pic>
      <p:pic>
        <p:nvPicPr>
          <p:cNvPr id="11" name="Picture 10" descr="A green and blue rectangles&#10;&#10;AI-generated content may be incorrect.">
            <a:extLst>
              <a:ext uri="{FF2B5EF4-FFF2-40B4-BE49-F238E27FC236}">
                <a16:creationId xmlns:a16="http://schemas.microsoft.com/office/drawing/2014/main" id="{E48F1935-A1F3-4327-EE29-C4E97CC48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7421"/>
            <a:ext cx="5998283" cy="23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952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783F8-5225-CF81-8655-F1B282C4F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3F9FB-3CBD-D2AB-4829-96BDFF528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588" y="293148"/>
            <a:ext cx="8640000" cy="840083"/>
          </a:xfrm>
        </p:spPr>
        <p:txBody>
          <a:bodyPr/>
          <a:lstStyle/>
          <a:p>
            <a:r>
              <a:rPr lang="en-US" dirty="0"/>
              <a:t>Optimization test vs expert-based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C5EBB-E720-56DA-F563-ABBB9CBFD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8</a:t>
            </a:fld>
            <a:endParaRPr lang="it-IT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72C4F81-253D-8813-CA16-C49BDEC8C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13" y="1766863"/>
            <a:ext cx="5225144" cy="3657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795ABA-69D9-9954-94A2-ABD946C573ED}"/>
              </a:ext>
            </a:extLst>
          </p:cNvPr>
          <p:cNvSpPr txBox="1"/>
          <p:nvPr/>
        </p:nvSpPr>
        <p:spPr>
          <a:xfrm>
            <a:off x="1747381" y="1248871"/>
            <a:ext cx="2930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Electricity-economic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35ED89-856C-56B8-F484-D3914C529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017" y="1766863"/>
            <a:ext cx="5225143" cy="3657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784F274-153B-3E1A-E704-AFBED47702DE}"/>
              </a:ext>
            </a:extLst>
          </p:cNvPr>
          <p:cNvSpPr txBox="1"/>
          <p:nvPr/>
        </p:nvSpPr>
        <p:spPr>
          <a:xfrm>
            <a:off x="7454525" y="1248871"/>
            <a:ext cx="2930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Gas-economic</a:t>
            </a:r>
          </a:p>
        </p:txBody>
      </p:sp>
    </p:spTree>
    <p:extLst>
      <p:ext uri="{BB962C8B-B14F-4D97-AF65-F5344CB8AC3E}">
        <p14:creationId xmlns:p14="http://schemas.microsoft.com/office/powerpoint/2010/main" val="500549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FFD97-0903-584B-C4A4-61A7C56BD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9</a:t>
            </a:fld>
            <a:endParaRPr lang="it-IT"/>
          </a:p>
        </p:txBody>
      </p:sp>
      <p:pic>
        <p:nvPicPr>
          <p:cNvPr id="7" name="Picture 6" descr="A graph showing a green and blue rectangle&#10;&#10;AI-generated content may be incorrect.">
            <a:extLst>
              <a:ext uri="{FF2B5EF4-FFF2-40B4-BE49-F238E27FC236}">
                <a16:creationId xmlns:a16="http://schemas.microsoft.com/office/drawing/2014/main" id="{3F56EC48-2250-B29D-965F-12013AC85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5268"/>
            <a:ext cx="5998464" cy="23993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B6DC01-D792-D099-22A4-F209D72CDA4C}"/>
              </a:ext>
            </a:extLst>
          </p:cNvPr>
          <p:cNvSpPr txBox="1"/>
          <p:nvPr/>
        </p:nvSpPr>
        <p:spPr>
          <a:xfrm>
            <a:off x="8227310" y="601780"/>
            <a:ext cx="2012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Gas-economic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E56DBC-C5A7-8E25-D1D9-23B4827F0D37}"/>
              </a:ext>
            </a:extLst>
          </p:cNvPr>
          <p:cNvSpPr txBox="1"/>
          <p:nvPr/>
        </p:nvSpPr>
        <p:spPr>
          <a:xfrm>
            <a:off x="1809245" y="601780"/>
            <a:ext cx="2715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Electricity-economic</a:t>
            </a:r>
          </a:p>
        </p:txBody>
      </p:sp>
      <p:pic>
        <p:nvPicPr>
          <p:cNvPr id="11" name="Picture 10" descr="A green and blue squares&#10;&#10;AI-generated content may be incorrect.">
            <a:extLst>
              <a:ext uri="{FF2B5EF4-FFF2-40B4-BE49-F238E27FC236}">
                <a16:creationId xmlns:a16="http://schemas.microsoft.com/office/drawing/2014/main" id="{AA870078-73C2-A7E9-A2E1-2FF181196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969" y="1375430"/>
            <a:ext cx="5998464" cy="2399385"/>
          </a:xfrm>
          <a:prstGeom prst="rect">
            <a:avLst/>
          </a:prstGeom>
        </p:spPr>
      </p:pic>
      <p:pic>
        <p:nvPicPr>
          <p:cNvPr id="12" name="Picture 11" descr="A green and blue rectangles&#10;&#10;AI-generated content may be incorrect.">
            <a:extLst>
              <a:ext uri="{FF2B5EF4-FFF2-40B4-BE49-F238E27FC236}">
                <a16:creationId xmlns:a16="http://schemas.microsoft.com/office/drawing/2014/main" id="{D9CD7147-B255-10D9-8488-AAB788640A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75430"/>
            <a:ext cx="5998464" cy="2399385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05DA7F76-E53D-1F14-1FA5-FBD23D9DA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01" y="96044"/>
            <a:ext cx="8640000" cy="840083"/>
          </a:xfrm>
        </p:spPr>
        <p:txBody>
          <a:bodyPr/>
          <a:lstStyle/>
          <a:p>
            <a:r>
              <a:rPr lang="en-US" dirty="0"/>
              <a:t>Results comparison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4AF86E-3EDD-3991-6270-31023E85EC41}"/>
              </a:ext>
            </a:extLst>
          </p:cNvPr>
          <p:cNvSpPr txBox="1"/>
          <p:nvPr/>
        </p:nvSpPr>
        <p:spPr>
          <a:xfrm>
            <a:off x="2316933" y="3665936"/>
            <a:ext cx="220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New single agent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C4BFBD-C0BD-3887-A9C2-60CDDFFB6E19}"/>
              </a:ext>
            </a:extLst>
          </p:cNvPr>
          <p:cNvSpPr txBox="1"/>
          <p:nvPr/>
        </p:nvSpPr>
        <p:spPr>
          <a:xfrm>
            <a:off x="1809245" y="1041083"/>
            <a:ext cx="2715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Old multiple agents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871681-5077-C3C5-02C8-0FC94A4140F9}"/>
              </a:ext>
            </a:extLst>
          </p:cNvPr>
          <p:cNvSpPr txBox="1"/>
          <p:nvPr/>
        </p:nvSpPr>
        <p:spPr>
          <a:xfrm>
            <a:off x="7754484" y="1059488"/>
            <a:ext cx="2715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Old multiple agents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30E26-9B7B-D6CD-EBE0-2D15047A8CAC}"/>
              </a:ext>
            </a:extLst>
          </p:cNvPr>
          <p:cNvSpPr txBox="1"/>
          <p:nvPr/>
        </p:nvSpPr>
        <p:spPr>
          <a:xfrm>
            <a:off x="8008328" y="3665936"/>
            <a:ext cx="220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New single agent</a:t>
            </a:r>
          </a:p>
        </p:txBody>
      </p:sp>
      <p:pic>
        <p:nvPicPr>
          <p:cNvPr id="21" name="Picture 20" descr="A blue and green rectangle with white text&#10;&#10;AI-generated content may be incorrect.">
            <a:extLst>
              <a:ext uri="{FF2B5EF4-FFF2-40B4-BE49-F238E27FC236}">
                <a16:creationId xmlns:a16="http://schemas.microsoft.com/office/drawing/2014/main" id="{67CCE6D5-27BF-4C71-99F6-66D61F9508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35268"/>
            <a:ext cx="5998464" cy="239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477937"/>
      </p:ext>
    </p:extLst>
  </p:cSld>
  <p:clrMapOvr>
    <a:masterClrMapping/>
  </p:clrMapOvr>
</p:sld>
</file>

<file path=ppt/theme/theme1.xml><?xml version="1.0" encoding="utf-8"?>
<a:theme xmlns:a="http://schemas.openxmlformats.org/drawingml/2006/main" name="Interni">
  <a:themeElements>
    <a:clrScheme name="Polimi ppt blu102c53">
      <a:dk1>
        <a:srgbClr val="000000"/>
      </a:dk1>
      <a:lt1>
        <a:srgbClr val="FFFFFF"/>
      </a:lt1>
      <a:dk2>
        <a:srgbClr val="102C53"/>
      </a:dk2>
      <a:lt2>
        <a:srgbClr val="FFFFFF"/>
      </a:lt2>
      <a:accent1>
        <a:srgbClr val="102C53"/>
      </a:accent1>
      <a:accent2>
        <a:srgbClr val="596C87"/>
      </a:accent2>
      <a:accent3>
        <a:srgbClr val="8795A8"/>
      </a:accent3>
      <a:accent4>
        <a:srgbClr val="B7BFCA"/>
      </a:accent4>
      <a:accent5>
        <a:srgbClr val="D0D5DD"/>
      </a:accent5>
      <a:accent6>
        <a:srgbClr val="F3F3F6"/>
      </a:accent6>
      <a:hlink>
        <a:srgbClr val="0000FF"/>
      </a:hlink>
      <a:folHlink>
        <a:srgbClr val="28C8F0"/>
      </a:folHlink>
    </a:clrScheme>
    <a:fontScheme name="caratteri tema manrope">
      <a:majorFont>
        <a:latin typeface="Manrope"/>
        <a:ea typeface=""/>
        <a:cs typeface=""/>
      </a:majorFont>
      <a:minorFont>
        <a:latin typeface="Manro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nrope_2024_regular" id="{AF503DD6-45CC-4FD9-A316-7E3073ACAABC}" vid="{376A186E-ACA5-4725-B103-CB5852E20BBA}"/>
    </a:ext>
  </a:extLst>
</a:theme>
</file>

<file path=ppt/theme/theme2.xml><?xml version="1.0" encoding="utf-8"?>
<a:theme xmlns:a="http://schemas.openxmlformats.org/drawingml/2006/main" name="Cover">
  <a:themeElements>
    <a:clrScheme name="Polimi ppt blu102c53">
      <a:dk1>
        <a:srgbClr val="000000"/>
      </a:dk1>
      <a:lt1>
        <a:srgbClr val="FFFFFF"/>
      </a:lt1>
      <a:dk2>
        <a:srgbClr val="102C53"/>
      </a:dk2>
      <a:lt2>
        <a:srgbClr val="FFFFFF"/>
      </a:lt2>
      <a:accent1>
        <a:srgbClr val="102C53"/>
      </a:accent1>
      <a:accent2>
        <a:srgbClr val="596C87"/>
      </a:accent2>
      <a:accent3>
        <a:srgbClr val="8795A8"/>
      </a:accent3>
      <a:accent4>
        <a:srgbClr val="B7BFCA"/>
      </a:accent4>
      <a:accent5>
        <a:srgbClr val="D0D5DD"/>
      </a:accent5>
      <a:accent6>
        <a:srgbClr val="F3F3F6"/>
      </a:accent6>
      <a:hlink>
        <a:srgbClr val="0000FF"/>
      </a:hlink>
      <a:folHlink>
        <a:srgbClr val="28C8F0"/>
      </a:folHlink>
    </a:clrScheme>
    <a:fontScheme name="caratteri tema manrope">
      <a:majorFont>
        <a:latin typeface="Manrope"/>
        <a:ea typeface=""/>
        <a:cs typeface=""/>
      </a:majorFont>
      <a:minorFont>
        <a:latin typeface="Manro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nrope_2024_regular" id="{AF503DD6-45CC-4FD9-A316-7E3073ACAABC}" vid="{376A186E-ACA5-4725-B103-CB5852E20BB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290898b-b7ef-4daa-8533-0dce1c236d71">
      <Terms xmlns="http://schemas.microsoft.com/office/infopath/2007/PartnerControls"/>
    </lcf76f155ced4ddcb4097134ff3c332f>
    <TaxCatchAll xmlns="dcac3797-dcfd-4f76-b97a-0ed8c06ebde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1E7985B4E5B614C8F4D5641592DEA94" ma:contentTypeVersion="15" ma:contentTypeDescription="Creare un nuovo documento." ma:contentTypeScope="" ma:versionID="845ca1c107fb8287ed16bdd3dc6ab95f">
  <xsd:schema xmlns:xsd="http://www.w3.org/2001/XMLSchema" xmlns:xs="http://www.w3.org/2001/XMLSchema" xmlns:p="http://schemas.microsoft.com/office/2006/metadata/properties" xmlns:ns2="f290898b-b7ef-4daa-8533-0dce1c236d71" xmlns:ns3="dcac3797-dcfd-4f76-b97a-0ed8c06ebde7" targetNamespace="http://schemas.microsoft.com/office/2006/metadata/properties" ma:root="true" ma:fieldsID="4ed91926e4b22885d0c8e302ccc227b1" ns2:_="" ns3:_="">
    <xsd:import namespace="f290898b-b7ef-4daa-8533-0dce1c236d71"/>
    <xsd:import namespace="dcac3797-dcfd-4f76-b97a-0ed8c06ebde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90898b-b7ef-4daa-8533-0dce1c236d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Tag immagine" ma:readOnly="false" ma:fieldId="{5cf76f15-5ced-4ddc-b409-7134ff3c332f}" ma:taxonomyMulti="true" ma:sspId="62691f12-1220-44b1-ba48-e77f64da299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ac3797-dcfd-4f76-b97a-0ed8c06ebde7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c0e222d6-7e6e-487b-99f2-0b8362c57a4d}" ma:internalName="TaxCatchAll" ma:showField="CatchAllData" ma:web="dcac3797-dcfd-4f76-b97a-0ed8c06ebde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4CF148-2ECC-4D6D-AC28-F23C576C1B74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elements/1.1/"/>
    <ds:schemaRef ds:uri="dcac3797-dcfd-4f76-b97a-0ed8c06ebde7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f290898b-b7ef-4daa-8533-0dce1c236d71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E82094A-45C9-4FDB-989B-0AE80A7FA6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2D39E95-1DC9-4642-A6A8-25AF062832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90898b-b7ef-4daa-8533-0dce1c236d71"/>
    <ds:schemaRef ds:uri="dcac3797-dcfd-4f76-b97a-0ed8c06ebde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ppt_manrope_2024_regular</Template>
  <TotalTime>20615</TotalTime>
  <Words>478</Words>
  <Application>Microsoft Macintosh PowerPoint</Application>
  <PresentationFormat>Widescreen</PresentationFormat>
  <Paragraphs>71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Cambria Math</vt:lpstr>
      <vt:lpstr>Calibri</vt:lpstr>
      <vt:lpstr>Manrope</vt:lpstr>
      <vt:lpstr>Wingdings</vt:lpstr>
      <vt:lpstr>Aptos</vt:lpstr>
      <vt:lpstr>Interni</vt:lpstr>
      <vt:lpstr>Cover</vt:lpstr>
      <vt:lpstr>Multi-criteria optimization of budget allocation for resilience improvement of critical infrastructures exposed to natural hazards and climate change </vt:lpstr>
      <vt:lpstr>PowerPoint Presentation</vt:lpstr>
      <vt:lpstr>PowerPoint Presentation</vt:lpstr>
      <vt:lpstr>Network structure</vt:lpstr>
      <vt:lpstr>Environment test</vt:lpstr>
      <vt:lpstr>Optimization test</vt:lpstr>
      <vt:lpstr>Optimization test</vt:lpstr>
      <vt:lpstr>Optimization test vs expert-based policy</vt:lpstr>
      <vt:lpstr>Results comparison</vt:lpstr>
      <vt:lpstr>TODO list</vt:lpstr>
      <vt:lpstr>Possible extensions for journal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Luca Pinciroli</dc:creator>
  <cp:lastModifiedBy>Stefano Marchetti</cp:lastModifiedBy>
  <cp:revision>260</cp:revision>
  <dcterms:created xsi:type="dcterms:W3CDTF">2024-06-28T15:03:44Z</dcterms:created>
  <dcterms:modified xsi:type="dcterms:W3CDTF">2025-11-06T16:34:11Z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0x01010021E7985B4E5B614C8F4D5641592DEA94</vt:lpwstr>
  </property>
  <property fmtid="{D5CDD505-2E9C-101B-9397-08002B2CF9AE}" pid="3" name="Order">
    <vt:r8>127800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MediaServiceImageTags">
    <vt:lpwstr/>
  </property>
</Properties>
</file>